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66" r:id="rId2"/>
    <p:sldId id="288" r:id="rId3"/>
    <p:sldId id="258" r:id="rId4"/>
    <p:sldId id="292" r:id="rId5"/>
    <p:sldId id="293" r:id="rId6"/>
    <p:sldId id="294" r:id="rId7"/>
    <p:sldId id="295" r:id="rId8"/>
    <p:sldId id="297" r:id="rId9"/>
    <p:sldId id="296" r:id="rId10"/>
    <p:sldId id="298" r:id="rId11"/>
    <p:sldId id="299" r:id="rId12"/>
    <p:sldId id="300" r:id="rId13"/>
    <p:sldId id="301" r:id="rId14"/>
    <p:sldId id="302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aret" panose="020B0604020202020204" charset="0"/>
      <p:regular r:id="rId21"/>
    </p:embeddedFont>
    <p:embeddedFont>
      <p:font typeface="Marykate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DBB98-74AB-4682-9064-979C3462469B}" type="datetimeFigureOut">
              <a:rPr lang="fr-CH" smtClean="0"/>
              <a:t>28.06.2025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3C389-A8FB-4CDE-A966-E5E4C9035E6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68330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66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285" y="216881"/>
            <a:ext cx="16750946" cy="9824663"/>
            <a:chOff x="0" y="0"/>
            <a:chExt cx="5739574" cy="336634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16714" cy="3338400"/>
            </a:xfrm>
            <a:custGeom>
              <a:avLst/>
              <a:gdLst/>
              <a:ahLst/>
              <a:cxnLst/>
              <a:rect l="l" t="t" r="r" b="b"/>
              <a:pathLst>
                <a:path w="5716714" h="3338400">
                  <a:moveTo>
                    <a:pt x="5716714" y="3338400"/>
                  </a:moveTo>
                  <a:lnTo>
                    <a:pt x="0" y="3330780"/>
                  </a:lnTo>
                  <a:lnTo>
                    <a:pt x="0" y="1171071"/>
                  </a:lnTo>
                  <a:lnTo>
                    <a:pt x="17780" y="19050"/>
                  </a:lnTo>
                  <a:lnTo>
                    <a:pt x="2848729" y="0"/>
                  </a:lnTo>
                  <a:lnTo>
                    <a:pt x="569766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5924" cy="3365070"/>
            </a:xfrm>
            <a:custGeom>
              <a:avLst/>
              <a:gdLst/>
              <a:ahLst/>
              <a:cxnLst/>
              <a:rect l="l" t="t" r="r" b="b"/>
              <a:pathLst>
                <a:path w="5745924" h="3365070">
                  <a:moveTo>
                    <a:pt x="5711634" y="21590"/>
                  </a:moveTo>
                  <a:cubicBezTo>
                    <a:pt x="5712904" y="34290"/>
                    <a:pt x="5712904" y="44450"/>
                    <a:pt x="5714174" y="54610"/>
                  </a:cubicBezTo>
                  <a:cubicBezTo>
                    <a:pt x="5716714" y="114459"/>
                    <a:pt x="5717984" y="187037"/>
                    <a:pt x="5720524" y="257023"/>
                  </a:cubicBezTo>
                  <a:cubicBezTo>
                    <a:pt x="5720524" y="358115"/>
                    <a:pt x="5733224" y="2351427"/>
                    <a:pt x="5739574" y="2452518"/>
                  </a:cubicBezTo>
                  <a:cubicBezTo>
                    <a:pt x="5745924" y="2605451"/>
                    <a:pt x="5742114" y="2760976"/>
                    <a:pt x="5742114" y="2913909"/>
                  </a:cubicBezTo>
                  <a:cubicBezTo>
                    <a:pt x="5742114" y="3048697"/>
                    <a:pt x="5743384" y="3173117"/>
                    <a:pt x="5744654" y="3304110"/>
                  </a:cubicBezTo>
                  <a:cubicBezTo>
                    <a:pt x="5744654" y="3325700"/>
                    <a:pt x="5744654" y="3339670"/>
                    <a:pt x="5744654" y="3363800"/>
                  </a:cubicBezTo>
                  <a:cubicBezTo>
                    <a:pt x="5721794" y="3363800"/>
                    <a:pt x="5701474" y="3365070"/>
                    <a:pt x="5668078" y="3363800"/>
                  </a:cubicBezTo>
                  <a:cubicBezTo>
                    <a:pt x="5377712" y="3358720"/>
                    <a:pt x="5082879" y="3365070"/>
                    <a:pt x="4792514" y="3359990"/>
                  </a:cubicBezTo>
                  <a:cubicBezTo>
                    <a:pt x="4618294" y="3356180"/>
                    <a:pt x="4448542" y="3358720"/>
                    <a:pt x="4274323" y="3356180"/>
                  </a:cubicBezTo>
                  <a:cubicBezTo>
                    <a:pt x="4193914" y="3354910"/>
                    <a:pt x="4113505" y="3353640"/>
                    <a:pt x="4033096" y="3352370"/>
                  </a:cubicBezTo>
                  <a:cubicBezTo>
                    <a:pt x="3983957" y="3352370"/>
                    <a:pt x="3939286" y="3353640"/>
                    <a:pt x="3890146" y="3353640"/>
                  </a:cubicBezTo>
                  <a:cubicBezTo>
                    <a:pt x="3765066" y="3352370"/>
                    <a:pt x="3421094" y="3353640"/>
                    <a:pt x="3296014" y="3352370"/>
                  </a:cubicBezTo>
                  <a:cubicBezTo>
                    <a:pt x="3206671" y="3351100"/>
                    <a:pt x="1419805" y="3359990"/>
                    <a:pt x="1330462" y="3358720"/>
                  </a:cubicBezTo>
                  <a:cubicBezTo>
                    <a:pt x="1308126" y="3358720"/>
                    <a:pt x="1281323" y="3359990"/>
                    <a:pt x="1258987" y="3359990"/>
                  </a:cubicBezTo>
                  <a:cubicBezTo>
                    <a:pt x="1205381" y="3359990"/>
                    <a:pt x="1156242" y="3361260"/>
                    <a:pt x="1102636" y="3361260"/>
                  </a:cubicBezTo>
                  <a:cubicBezTo>
                    <a:pt x="968621" y="3361260"/>
                    <a:pt x="839074" y="3359990"/>
                    <a:pt x="705059" y="3358720"/>
                  </a:cubicBezTo>
                  <a:cubicBezTo>
                    <a:pt x="624650" y="3357450"/>
                    <a:pt x="544241" y="3356180"/>
                    <a:pt x="468299" y="3354910"/>
                  </a:cubicBezTo>
                  <a:cubicBezTo>
                    <a:pt x="325350" y="3353640"/>
                    <a:pt x="182400" y="3352370"/>
                    <a:pt x="48260" y="3352370"/>
                  </a:cubicBezTo>
                  <a:cubicBezTo>
                    <a:pt x="38100" y="3352370"/>
                    <a:pt x="29210" y="3352370"/>
                    <a:pt x="19050" y="3351100"/>
                  </a:cubicBezTo>
                  <a:cubicBezTo>
                    <a:pt x="10160" y="3349830"/>
                    <a:pt x="5080" y="3343480"/>
                    <a:pt x="7620" y="3334590"/>
                  </a:cubicBezTo>
                  <a:cubicBezTo>
                    <a:pt x="16510" y="3302721"/>
                    <a:pt x="12700" y="3237919"/>
                    <a:pt x="11430" y="3170525"/>
                  </a:cubicBezTo>
                  <a:cubicBezTo>
                    <a:pt x="10160" y="3033145"/>
                    <a:pt x="6350" y="2898356"/>
                    <a:pt x="7620" y="2760976"/>
                  </a:cubicBezTo>
                  <a:cubicBezTo>
                    <a:pt x="5080" y="2589898"/>
                    <a:pt x="0" y="472166"/>
                    <a:pt x="7620" y="298497"/>
                  </a:cubicBezTo>
                  <a:cubicBezTo>
                    <a:pt x="8890" y="264800"/>
                    <a:pt x="7620" y="228510"/>
                    <a:pt x="8890" y="194813"/>
                  </a:cubicBezTo>
                  <a:cubicBezTo>
                    <a:pt x="10160" y="140380"/>
                    <a:pt x="12700" y="8076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21" y="30480"/>
                    <a:pt x="142196" y="29210"/>
                  </a:cubicBezTo>
                  <a:cubicBezTo>
                    <a:pt x="262810" y="25400"/>
                    <a:pt x="383423" y="22860"/>
                    <a:pt x="508504" y="20320"/>
                  </a:cubicBezTo>
                  <a:cubicBezTo>
                    <a:pt x="593380" y="17780"/>
                    <a:pt x="678256" y="16510"/>
                    <a:pt x="758665" y="13970"/>
                  </a:cubicBezTo>
                  <a:cubicBezTo>
                    <a:pt x="839074" y="11430"/>
                    <a:pt x="923950" y="8890"/>
                    <a:pt x="1004359" y="8890"/>
                  </a:cubicBezTo>
                  <a:cubicBezTo>
                    <a:pt x="1093702" y="7620"/>
                    <a:pt x="1183045" y="10160"/>
                    <a:pt x="1272389" y="8890"/>
                  </a:cubicBezTo>
                  <a:cubicBezTo>
                    <a:pt x="1384068" y="8890"/>
                    <a:pt x="3407693" y="6350"/>
                    <a:pt x="3519372" y="5080"/>
                  </a:cubicBezTo>
                  <a:cubicBezTo>
                    <a:pt x="3626584" y="3810"/>
                    <a:pt x="3733796" y="2540"/>
                    <a:pt x="3845475" y="2540"/>
                  </a:cubicBezTo>
                  <a:cubicBezTo>
                    <a:pt x="4028629" y="1270"/>
                    <a:pt x="4207315" y="0"/>
                    <a:pt x="4390469" y="0"/>
                  </a:cubicBezTo>
                  <a:cubicBezTo>
                    <a:pt x="4466411" y="0"/>
                    <a:pt x="4546820" y="2540"/>
                    <a:pt x="4622761" y="2540"/>
                  </a:cubicBezTo>
                  <a:cubicBezTo>
                    <a:pt x="4832718" y="3810"/>
                    <a:pt x="5047142" y="5080"/>
                    <a:pt x="5257099" y="7620"/>
                  </a:cubicBezTo>
                  <a:cubicBezTo>
                    <a:pt x="5368778" y="8890"/>
                    <a:pt x="5480457" y="12700"/>
                    <a:pt x="5592136" y="16510"/>
                  </a:cubicBezTo>
                  <a:cubicBezTo>
                    <a:pt x="5618939" y="16510"/>
                    <a:pt x="5645742" y="16510"/>
                    <a:pt x="5668078" y="16510"/>
                  </a:cubicBezTo>
                  <a:cubicBezTo>
                    <a:pt x="5692584" y="17780"/>
                    <a:pt x="5701474" y="20320"/>
                    <a:pt x="5711634" y="21590"/>
                  </a:cubicBezTo>
                  <a:close/>
                  <a:moveTo>
                    <a:pt x="5721794" y="3347290"/>
                  </a:moveTo>
                  <a:cubicBezTo>
                    <a:pt x="5723064" y="3330780"/>
                    <a:pt x="5724334" y="3318080"/>
                    <a:pt x="5724334" y="3305380"/>
                  </a:cubicBezTo>
                  <a:cubicBezTo>
                    <a:pt x="5723064" y="3160157"/>
                    <a:pt x="5721794" y="3022776"/>
                    <a:pt x="5721794" y="2875027"/>
                  </a:cubicBezTo>
                  <a:cubicBezTo>
                    <a:pt x="5721794" y="2807633"/>
                    <a:pt x="5724334" y="2740239"/>
                    <a:pt x="5723064" y="2672845"/>
                  </a:cubicBezTo>
                  <a:cubicBezTo>
                    <a:pt x="5723064" y="2610635"/>
                    <a:pt x="5721794" y="2545833"/>
                    <a:pt x="5720524" y="2483623"/>
                  </a:cubicBezTo>
                  <a:cubicBezTo>
                    <a:pt x="5715444" y="2387716"/>
                    <a:pt x="5704014" y="402180"/>
                    <a:pt x="5704014" y="306273"/>
                  </a:cubicBezTo>
                  <a:cubicBezTo>
                    <a:pt x="5701474" y="225918"/>
                    <a:pt x="5698934" y="142972"/>
                    <a:pt x="5696394" y="63500"/>
                  </a:cubicBezTo>
                  <a:cubicBezTo>
                    <a:pt x="5695124" y="44450"/>
                    <a:pt x="5693854" y="43180"/>
                    <a:pt x="5654677" y="41910"/>
                  </a:cubicBezTo>
                  <a:cubicBezTo>
                    <a:pt x="5641275" y="41910"/>
                    <a:pt x="5632341" y="41910"/>
                    <a:pt x="5618939" y="40640"/>
                  </a:cubicBezTo>
                  <a:cubicBezTo>
                    <a:pt x="5507261" y="36830"/>
                    <a:pt x="5391114" y="31750"/>
                    <a:pt x="5279435" y="30480"/>
                  </a:cubicBezTo>
                  <a:cubicBezTo>
                    <a:pt x="5006938" y="26670"/>
                    <a:pt x="4729974" y="25400"/>
                    <a:pt x="4457477" y="22860"/>
                  </a:cubicBezTo>
                  <a:cubicBezTo>
                    <a:pt x="4417272" y="22860"/>
                    <a:pt x="4372601" y="22860"/>
                    <a:pt x="4332396" y="22860"/>
                  </a:cubicBezTo>
                  <a:cubicBezTo>
                    <a:pt x="4265389" y="22860"/>
                    <a:pt x="4198381" y="22860"/>
                    <a:pt x="4135841" y="22860"/>
                  </a:cubicBezTo>
                  <a:cubicBezTo>
                    <a:pt x="3992892" y="22860"/>
                    <a:pt x="3849942" y="22860"/>
                    <a:pt x="3711460" y="24130"/>
                  </a:cubicBezTo>
                  <a:cubicBezTo>
                    <a:pt x="3590846" y="25400"/>
                    <a:pt x="1558287" y="29210"/>
                    <a:pt x="1437674" y="29210"/>
                  </a:cubicBezTo>
                  <a:cubicBezTo>
                    <a:pt x="1241118" y="29210"/>
                    <a:pt x="1044563" y="26670"/>
                    <a:pt x="848008" y="33020"/>
                  </a:cubicBezTo>
                  <a:cubicBezTo>
                    <a:pt x="745263" y="36830"/>
                    <a:pt x="646986" y="36830"/>
                    <a:pt x="548708" y="38100"/>
                  </a:cubicBezTo>
                  <a:cubicBezTo>
                    <a:pt x="378956" y="41910"/>
                    <a:pt x="209204" y="45720"/>
                    <a:pt x="49530" y="50800"/>
                  </a:cubicBezTo>
                  <a:cubicBezTo>
                    <a:pt x="36830" y="50800"/>
                    <a:pt x="34290" y="53340"/>
                    <a:pt x="33020" y="72985"/>
                  </a:cubicBezTo>
                  <a:cubicBezTo>
                    <a:pt x="31750" y="119643"/>
                    <a:pt x="31750" y="166300"/>
                    <a:pt x="30480" y="212958"/>
                  </a:cubicBezTo>
                  <a:cubicBezTo>
                    <a:pt x="29210" y="290720"/>
                    <a:pt x="26670" y="365891"/>
                    <a:pt x="25400" y="443653"/>
                  </a:cubicBezTo>
                  <a:cubicBezTo>
                    <a:pt x="20320" y="526600"/>
                    <a:pt x="26670" y="2553609"/>
                    <a:pt x="29210" y="2636556"/>
                  </a:cubicBezTo>
                  <a:cubicBezTo>
                    <a:pt x="29210" y="2724687"/>
                    <a:pt x="29210" y="2815410"/>
                    <a:pt x="30480" y="2903540"/>
                  </a:cubicBezTo>
                  <a:cubicBezTo>
                    <a:pt x="30480" y="2968342"/>
                    <a:pt x="33020" y="3033145"/>
                    <a:pt x="33020" y="3097947"/>
                  </a:cubicBezTo>
                  <a:cubicBezTo>
                    <a:pt x="33020" y="3167933"/>
                    <a:pt x="33020" y="3237919"/>
                    <a:pt x="31750" y="3305380"/>
                  </a:cubicBezTo>
                  <a:cubicBezTo>
                    <a:pt x="31750" y="3309190"/>
                    <a:pt x="31750" y="3311730"/>
                    <a:pt x="31750" y="3315540"/>
                  </a:cubicBezTo>
                  <a:cubicBezTo>
                    <a:pt x="31750" y="3325700"/>
                    <a:pt x="35560" y="3329510"/>
                    <a:pt x="44450" y="3329510"/>
                  </a:cubicBezTo>
                  <a:cubicBezTo>
                    <a:pt x="79656" y="3329510"/>
                    <a:pt x="142196" y="3330780"/>
                    <a:pt x="200269" y="3330780"/>
                  </a:cubicBezTo>
                  <a:cubicBezTo>
                    <a:pt x="285145" y="3330780"/>
                    <a:pt x="374489" y="3328240"/>
                    <a:pt x="459365" y="3330780"/>
                  </a:cubicBezTo>
                  <a:cubicBezTo>
                    <a:pt x="597847" y="3334590"/>
                    <a:pt x="736329" y="3337130"/>
                    <a:pt x="874811" y="3335860"/>
                  </a:cubicBezTo>
                  <a:cubicBezTo>
                    <a:pt x="964154" y="3334590"/>
                    <a:pt x="1049030" y="3337130"/>
                    <a:pt x="1138374" y="3337130"/>
                  </a:cubicBezTo>
                  <a:cubicBezTo>
                    <a:pt x="1267921" y="3337130"/>
                    <a:pt x="1397469" y="3335860"/>
                    <a:pt x="1527017" y="3337130"/>
                  </a:cubicBezTo>
                  <a:cubicBezTo>
                    <a:pt x="1719105" y="3338400"/>
                    <a:pt x="3827606" y="3328240"/>
                    <a:pt x="4024162" y="3330780"/>
                  </a:cubicBezTo>
                  <a:cubicBezTo>
                    <a:pt x="4109038" y="3332050"/>
                    <a:pt x="4193914" y="3333320"/>
                    <a:pt x="4274323" y="3333320"/>
                  </a:cubicBezTo>
                  <a:cubicBezTo>
                    <a:pt x="4421740" y="3335860"/>
                    <a:pt x="4564689" y="3332050"/>
                    <a:pt x="4712105" y="3335860"/>
                  </a:cubicBezTo>
                  <a:cubicBezTo>
                    <a:pt x="4832718" y="3338400"/>
                    <a:pt x="4953332" y="3338400"/>
                    <a:pt x="5073945" y="3340940"/>
                  </a:cubicBezTo>
                  <a:cubicBezTo>
                    <a:pt x="5252632" y="3344750"/>
                    <a:pt x="5431319" y="3347290"/>
                    <a:pt x="5610005" y="3348560"/>
                  </a:cubicBezTo>
                  <a:cubicBezTo>
                    <a:pt x="5677013" y="3348560"/>
                    <a:pt x="5701474" y="3347290"/>
                    <a:pt x="5721794" y="33472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295400" y="580507"/>
            <a:ext cx="15849599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21"/>
              </a:lnSpc>
            </a:pPr>
            <a:r>
              <a:rPr lang="en-US" sz="10024" dirty="0">
                <a:solidFill>
                  <a:srgbClr val="446075"/>
                </a:solidFill>
                <a:latin typeface="Marykate"/>
                <a:ea typeface="Marykate"/>
                <a:cs typeface="Marykate"/>
                <a:sym typeface="Marykate"/>
              </a:rPr>
              <a:t>Daniel se met sous la protection </a:t>
            </a:r>
          </a:p>
          <a:p>
            <a:pPr algn="ctr">
              <a:lnSpc>
                <a:spcPts val="8721"/>
              </a:lnSpc>
            </a:pPr>
            <a:r>
              <a:rPr lang="en-US" sz="10024" dirty="0">
                <a:solidFill>
                  <a:srgbClr val="446075"/>
                </a:solidFill>
                <a:latin typeface="Marykate"/>
                <a:ea typeface="Marykate"/>
                <a:cs typeface="Marykate"/>
                <a:sym typeface="Marykate"/>
              </a:rPr>
              <a:t>de Dieu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44201" y="2645916"/>
            <a:ext cx="7438934" cy="59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8"/>
              </a:lnSpc>
              <a:spcBef>
                <a:spcPct val="0"/>
              </a:spcBef>
            </a:pPr>
            <a:r>
              <a:rPr lang="en-US" sz="3463" dirty="0">
                <a:solidFill>
                  <a:srgbClr val="112838"/>
                </a:solidFill>
                <a:latin typeface="Garet"/>
                <a:ea typeface="Garet"/>
                <a:cs typeface="Garet"/>
                <a:sym typeface="Garet"/>
              </a:rPr>
              <a:t>Daniel 6,2-24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4576AB2-2486-404C-97B9-E071A360C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645916"/>
            <a:ext cx="6400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63" y="690777"/>
            <a:ext cx="16762274" cy="8781494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C45FB3D6-5E69-419B-AD15-F58ECB519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8288000" cy="10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22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63" y="690777"/>
            <a:ext cx="16762274" cy="8781494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19473803-24E7-47F2-AFBE-99A8F384A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8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63" y="690777"/>
            <a:ext cx="16762274" cy="8781494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5EF3294E-17B7-4307-8831-6DE0133299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7177" r="2500" b="4109"/>
          <a:stretch/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63" y="690777"/>
            <a:ext cx="16762274" cy="8781494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46191D95-09E1-452F-A018-3B948E87A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52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63" y="690777"/>
            <a:ext cx="16762274" cy="8781494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AA491D8-7DB1-4B7C-BB6F-A0AEA604B4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5498" r="2500" b="1"/>
          <a:stretch/>
        </p:blipFill>
        <p:spPr>
          <a:xfrm>
            <a:off x="0" y="-1"/>
            <a:ext cx="18303240" cy="1029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5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3088384-2FCA-4AB9-9C22-7A7ADC26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b="5316"/>
          <a:stretch/>
        </p:blipFill>
        <p:spPr>
          <a:xfrm>
            <a:off x="-68841" y="0"/>
            <a:ext cx="183416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8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8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63" y="690777"/>
            <a:ext cx="16762274" cy="8781494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AA491D8-7DB1-4B7C-BB6F-A0AEA604B4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5498" r="2500" b="1"/>
          <a:stretch/>
        </p:blipFill>
        <p:spPr>
          <a:xfrm>
            <a:off x="0" y="-1"/>
            <a:ext cx="18303240" cy="102958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63" y="690777"/>
            <a:ext cx="16762274" cy="8781494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D26E635-489C-4A06-9886-2E1BB6F7C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01535" cy="103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7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63" y="690777"/>
            <a:ext cx="16762274" cy="8781494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790BA39A-978B-433C-9353-DCDD78BBB3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" t="2591" r="155"/>
          <a:stretch/>
        </p:blipFill>
        <p:spPr>
          <a:xfrm>
            <a:off x="0" y="0"/>
            <a:ext cx="18516600" cy="10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3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63" y="690777"/>
            <a:ext cx="16762274" cy="8781494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BDB7D891-3EF0-408A-BD51-4C4E0D8F78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4582"/>
          <a:stretch/>
        </p:blipFill>
        <p:spPr>
          <a:xfrm>
            <a:off x="0" y="0"/>
            <a:ext cx="18288000" cy="10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91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63" y="690777"/>
            <a:ext cx="16762274" cy="8781494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E903A2F9-C482-4761-AF65-365AC46B1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7175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43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8BC0E8D-2E8C-412A-BEBE-4FD4CA636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4" t="24057" r="33142" b="5131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75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63" y="690777"/>
            <a:ext cx="16762274" cy="8781494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2C404660-9DE1-41C6-9313-0ED4BEE70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1" t="12962" r="2353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04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10</Words>
  <Application>Microsoft Office PowerPoint</Application>
  <PresentationFormat>Personnalisé</PresentationFormat>
  <Paragraphs>3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Marykate</vt:lpstr>
      <vt:lpstr>Calibri</vt:lpstr>
      <vt:lpstr>Arial</vt:lpstr>
      <vt:lpstr>Garet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Bienvenue</dc:title>
  <dc:creator>Seuyin Wong Liggi</dc:creator>
  <cp:lastModifiedBy>Seuyin Wong Liggi</cp:lastModifiedBy>
  <cp:revision>6</cp:revision>
  <dcterms:created xsi:type="dcterms:W3CDTF">2006-08-16T00:00:00Z</dcterms:created>
  <dcterms:modified xsi:type="dcterms:W3CDTF">2025-06-28T17:11:54Z</dcterms:modified>
  <dc:identifier>DAGpjheTezg</dc:identifier>
</cp:coreProperties>
</file>