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4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FF14F6-07C0-AC46-AF98-D70962B1FB0C}" v="30" dt="2025-02-08T13:47:27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Novet" userId="6aea367a55abffa5" providerId="LiveId" clId="{7FFF14F6-07C0-AC46-AF98-D70962B1FB0C}"/>
    <pc:docChg chg="undo custSel addSld delSld modSld">
      <pc:chgData name="Catherine Novet" userId="6aea367a55abffa5" providerId="LiveId" clId="{7FFF14F6-07C0-AC46-AF98-D70962B1FB0C}" dt="2025-02-08T13:49:27.015" v="256" actId="26606"/>
      <pc:docMkLst>
        <pc:docMk/>
      </pc:docMkLst>
      <pc:sldChg chg="addSp delSp modSp mod delDesignElem">
        <pc:chgData name="Catherine Novet" userId="6aea367a55abffa5" providerId="LiveId" clId="{7FFF14F6-07C0-AC46-AF98-D70962B1FB0C}" dt="2025-02-08T13:45:38.536" v="243"/>
        <pc:sldMkLst>
          <pc:docMk/>
          <pc:sldMk cId="1172506166" sldId="256"/>
        </pc:sldMkLst>
        <pc:spChg chg="mod">
          <ac:chgData name="Catherine Novet" userId="6aea367a55abffa5" providerId="LiveId" clId="{7FFF14F6-07C0-AC46-AF98-D70962B1FB0C}" dt="2025-02-08T13:38:00.791" v="188" actId="207"/>
          <ac:spMkLst>
            <pc:docMk/>
            <pc:sldMk cId="1172506166" sldId="256"/>
            <ac:spMk id="2" creationId="{46847885-01B0-D67E-DF6A-11FA656AB84E}"/>
          </ac:spMkLst>
        </pc:spChg>
        <pc:spChg chg="mod">
          <ac:chgData name="Catherine Novet" userId="6aea367a55abffa5" providerId="LiveId" clId="{7FFF14F6-07C0-AC46-AF98-D70962B1FB0C}" dt="2025-02-08T13:37:52.185" v="187" actId="26606"/>
          <ac:spMkLst>
            <pc:docMk/>
            <pc:sldMk cId="1172506166" sldId="256"/>
            <ac:spMk id="3" creationId="{816FC804-5417-FE8D-C4BD-932345E5C36E}"/>
          </ac:spMkLst>
        </pc:spChg>
        <pc:spChg chg="del">
          <ac:chgData name="Catherine Novet" userId="6aea367a55abffa5" providerId="LiveId" clId="{7FFF14F6-07C0-AC46-AF98-D70962B1FB0C}" dt="2025-02-08T13:37:52.185" v="187" actId="26606"/>
          <ac:spMkLst>
            <pc:docMk/>
            <pc:sldMk cId="1172506166" sldId="256"/>
            <ac:spMk id="39" creationId="{4AA13AD3-0A4F-475A-BEBB-DEEFF5C096C3}"/>
          </ac:spMkLst>
        </pc:spChg>
        <pc:spChg chg="del">
          <ac:chgData name="Catherine Novet" userId="6aea367a55abffa5" providerId="LiveId" clId="{7FFF14F6-07C0-AC46-AF98-D70962B1FB0C}" dt="2025-02-08T13:37:52.185" v="187" actId="26606"/>
          <ac:spMkLst>
            <pc:docMk/>
            <pc:sldMk cId="1172506166" sldId="256"/>
            <ac:spMk id="40" creationId="{9654BDA8-EE5D-4DC8-BA6E-A93D650163BA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1172506166" sldId="256"/>
            <ac:spMk id="46" creationId="{4AA13AD3-0A4F-475A-BEBB-DEEFF5C096C3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1172506166" sldId="256"/>
            <ac:spMk id="48" creationId="{5816E978-1809-4EE5-9DFC-90ECA301A7BA}"/>
          </ac:spMkLst>
        </pc:spChg>
        <pc:picChg chg="mod ord">
          <ac:chgData name="Catherine Novet" userId="6aea367a55abffa5" providerId="LiveId" clId="{7FFF14F6-07C0-AC46-AF98-D70962B1FB0C}" dt="2025-02-08T13:37:52.185" v="187" actId="26606"/>
          <ac:picMkLst>
            <pc:docMk/>
            <pc:sldMk cId="1172506166" sldId="256"/>
            <ac:picMk id="41" creationId="{21D1B421-A6BE-63D8-DC07-2DD26AF02B8B}"/>
          </ac:picMkLst>
        </pc:picChg>
      </pc:sldChg>
      <pc:sldChg chg="addSp delSp modSp mod setBg delDesignElem">
        <pc:chgData name="Catherine Novet" userId="6aea367a55abffa5" providerId="LiveId" clId="{7FFF14F6-07C0-AC46-AF98-D70962B1FB0C}" dt="2025-02-08T13:45:38.536" v="243"/>
        <pc:sldMkLst>
          <pc:docMk/>
          <pc:sldMk cId="2731398984" sldId="257"/>
        </pc:sldMkLst>
        <pc:spChg chg="add del">
          <ac:chgData name="Catherine Novet" userId="6aea367a55abffa5" providerId="LiveId" clId="{7FFF14F6-07C0-AC46-AF98-D70962B1FB0C}" dt="2025-02-08T13:12:47.158" v="4" actId="26606"/>
          <ac:spMkLst>
            <pc:docMk/>
            <pc:sldMk cId="2731398984" sldId="257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12:49.336" v="6" actId="26606"/>
          <ac:spMkLst>
            <pc:docMk/>
            <pc:sldMk cId="2731398984" sldId="257"/>
            <ac:spMk id="10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12:49.336" v="6" actId="26606"/>
          <ac:spMkLst>
            <pc:docMk/>
            <pc:sldMk cId="2731398984" sldId="257"/>
            <ac:spMk id="11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2731398984" sldId="257"/>
            <ac:spMk id="13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2731398984" sldId="257"/>
            <ac:spMk id="14" creationId="{D8CD3F60-224B-4A33-8366-65BAA0E6ECD1}"/>
          </ac:spMkLst>
        </pc:spChg>
        <pc:picChg chg="add mod">
          <ac:chgData name="Catherine Novet" userId="6aea367a55abffa5" providerId="LiveId" clId="{7FFF14F6-07C0-AC46-AF98-D70962B1FB0C}" dt="2025-02-08T13:12:49.341" v="7" actId="26606"/>
          <ac:picMkLst>
            <pc:docMk/>
            <pc:sldMk cId="2731398984" sldId="257"/>
            <ac:picMk id="3" creationId="{8D717EB7-A7B0-306D-2280-6ECE1E53D696}"/>
          </ac:picMkLst>
        </pc:picChg>
      </pc:sldChg>
      <pc:sldChg chg="addSp delSp modSp mod setBg delDesignElem">
        <pc:chgData name="Catherine Novet" userId="6aea367a55abffa5" providerId="LiveId" clId="{7FFF14F6-07C0-AC46-AF98-D70962B1FB0C}" dt="2025-02-08T13:45:38.536" v="243"/>
        <pc:sldMkLst>
          <pc:docMk/>
          <pc:sldMk cId="3048287269" sldId="258"/>
        </pc:sldMkLst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3048287269" sldId="258"/>
            <ac:spMk id="8" creationId="{6BC377B7-18F1-42AD-A1DD-E1D6A5B27CE9}"/>
          </ac:spMkLst>
        </pc:spChg>
        <pc:picChg chg="add mod">
          <ac:chgData name="Catherine Novet" userId="6aea367a55abffa5" providerId="LiveId" clId="{7FFF14F6-07C0-AC46-AF98-D70962B1FB0C}" dt="2025-02-08T13:14:29.468" v="16" actId="26606"/>
          <ac:picMkLst>
            <pc:docMk/>
            <pc:sldMk cId="3048287269" sldId="258"/>
            <ac:picMk id="3" creationId="{FBECACAE-A277-D3C7-FCD1-349EFAD5AED3}"/>
          </ac:picMkLst>
        </pc:picChg>
      </pc:sldChg>
      <pc:sldChg chg="addSp delSp modSp new mod setBg setClrOvrMap delDesignElem">
        <pc:chgData name="Catherine Novet" userId="6aea367a55abffa5" providerId="LiveId" clId="{7FFF14F6-07C0-AC46-AF98-D70962B1FB0C}" dt="2025-02-08T13:45:38.536" v="243"/>
        <pc:sldMkLst>
          <pc:docMk/>
          <pc:sldMk cId="2943850452" sldId="259"/>
        </pc:sldMkLst>
        <pc:spChg chg="add del mod">
          <ac:chgData name="Catherine Novet" userId="6aea367a55abffa5" providerId="LiveId" clId="{7FFF14F6-07C0-AC46-AF98-D70962B1FB0C}" dt="2025-02-08T13:45:31.704" v="228"/>
          <ac:spMkLst>
            <pc:docMk/>
            <pc:sldMk cId="2943850452" sldId="259"/>
            <ac:spMk id="4" creationId="{7840DB04-6268-C6F9-83F3-18386D2E728C}"/>
          </ac:spMkLst>
        </pc:spChg>
        <pc:spChg chg="add del">
          <ac:chgData name="Catherine Novet" userId="6aea367a55abffa5" providerId="LiveId" clId="{7FFF14F6-07C0-AC46-AF98-D70962B1FB0C}" dt="2025-02-08T13:15:43.082" v="21" actId="26606"/>
          <ac:spMkLst>
            <pc:docMk/>
            <pc:sldMk cId="2943850452" sldId="259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15:43.082" v="21" actId="26606"/>
          <ac:spMkLst>
            <pc:docMk/>
            <pc:sldMk cId="2943850452" sldId="259"/>
            <ac:spMk id="10" creationId="{B41841A4-7885-47BE-9A2A-B2602CA1A98E}"/>
          </ac:spMkLst>
        </pc:spChg>
        <pc:spChg chg="add del">
          <ac:chgData name="Catherine Novet" userId="6aea367a55abffa5" providerId="LiveId" clId="{7FFF14F6-07C0-AC46-AF98-D70962B1FB0C}" dt="2025-02-08T13:15:49.428" v="23" actId="26606"/>
          <ac:spMkLst>
            <pc:docMk/>
            <pc:sldMk cId="2943850452" sldId="259"/>
            <ac:spMk id="12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15:49.428" v="23" actId="26606"/>
          <ac:spMkLst>
            <pc:docMk/>
            <pc:sldMk cId="2943850452" sldId="259"/>
            <ac:spMk id="13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16:27.777" v="25" actId="26606"/>
          <ac:spMkLst>
            <pc:docMk/>
            <pc:sldMk cId="2943850452" sldId="259"/>
            <ac:spMk id="15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16:27.777" v="25" actId="26606"/>
          <ac:spMkLst>
            <pc:docMk/>
            <pc:sldMk cId="2943850452" sldId="259"/>
            <ac:spMk id="16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16:40.771" v="27" actId="26606"/>
          <ac:spMkLst>
            <pc:docMk/>
            <pc:sldMk cId="2943850452" sldId="259"/>
            <ac:spMk id="1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16:40.771" v="27" actId="26606"/>
          <ac:spMkLst>
            <pc:docMk/>
            <pc:sldMk cId="2943850452" sldId="259"/>
            <ac:spMk id="19" creationId="{B41841A4-7885-47BE-9A2A-B2602CA1A98E}"/>
          </ac:spMkLst>
        </pc:spChg>
        <pc:spChg chg="add del">
          <ac:chgData name="Catherine Novet" userId="6aea367a55abffa5" providerId="LiveId" clId="{7FFF14F6-07C0-AC46-AF98-D70962B1FB0C}" dt="2025-02-08T13:17:22.140" v="31" actId="26606"/>
          <ac:spMkLst>
            <pc:docMk/>
            <pc:sldMk cId="2943850452" sldId="259"/>
            <ac:spMk id="21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17:22.140" v="31" actId="26606"/>
          <ac:spMkLst>
            <pc:docMk/>
            <pc:sldMk cId="2943850452" sldId="259"/>
            <ac:spMk id="22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42:21.839" v="213" actId="26606"/>
          <ac:spMkLst>
            <pc:docMk/>
            <pc:sldMk cId="2943850452" sldId="259"/>
            <ac:spMk id="27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2:21.836" v="212" actId="26606"/>
          <ac:spMkLst>
            <pc:docMk/>
            <pc:sldMk cId="2943850452" sldId="259"/>
            <ac:spMk id="32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2:21.836" v="212" actId="26606"/>
          <ac:spMkLst>
            <pc:docMk/>
            <pc:sldMk cId="2943850452" sldId="259"/>
            <ac:spMk id="34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44:09.705" v="220" actId="26606"/>
          <ac:spMkLst>
            <pc:docMk/>
            <pc:sldMk cId="2943850452" sldId="259"/>
            <ac:spMk id="36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4:55.020" v="225" actId="26606"/>
          <ac:spMkLst>
            <pc:docMk/>
            <pc:sldMk cId="2943850452" sldId="259"/>
            <ac:spMk id="41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4:55.020" v="225" actId="26606"/>
          <ac:spMkLst>
            <pc:docMk/>
            <pc:sldMk cId="2943850452" sldId="259"/>
            <ac:spMk id="43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44:55.018" v="224" actId="26606"/>
          <ac:spMkLst>
            <pc:docMk/>
            <pc:sldMk cId="2943850452" sldId="259"/>
            <ac:spMk id="4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4:55.018" v="224" actId="26606"/>
          <ac:spMkLst>
            <pc:docMk/>
            <pc:sldMk cId="2943850452" sldId="259"/>
            <ac:spMk id="50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2943850452" sldId="259"/>
            <ac:spMk id="52" creationId="{6BC377B7-18F1-42AD-A1DD-E1D6A5B27CE9}"/>
          </ac:spMkLst>
        </pc:spChg>
        <pc:picChg chg="add mod">
          <ac:chgData name="Catherine Novet" userId="6aea367a55abffa5" providerId="LiveId" clId="{7FFF14F6-07C0-AC46-AF98-D70962B1FB0C}" dt="2025-02-08T13:44:55.020" v="225" actId="26606"/>
          <ac:picMkLst>
            <pc:docMk/>
            <pc:sldMk cId="2943850452" sldId="259"/>
            <ac:picMk id="3" creationId="{9A7FAA35-A9EC-65A2-DF7C-23F4A9FBA066}"/>
          </ac:picMkLst>
        </pc:picChg>
      </pc:sldChg>
      <pc:sldChg chg="addSp delSp modSp new mod setBg delDesignElem">
        <pc:chgData name="Catherine Novet" userId="6aea367a55abffa5" providerId="LiveId" clId="{7FFF14F6-07C0-AC46-AF98-D70962B1FB0C}" dt="2025-02-08T13:45:38.536" v="243"/>
        <pc:sldMkLst>
          <pc:docMk/>
          <pc:sldMk cId="4169448007" sldId="260"/>
        </pc:sldMkLst>
        <pc:spChg chg="add del">
          <ac:chgData name="Catherine Novet" userId="6aea367a55abffa5" providerId="LiveId" clId="{7FFF14F6-07C0-AC46-AF98-D70962B1FB0C}" dt="2025-02-08T13:18:56.540" v="44" actId="26606"/>
          <ac:spMkLst>
            <pc:docMk/>
            <pc:sldMk cId="4169448007" sldId="260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4169448007" sldId="260"/>
            <ac:spMk id="10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4169448007" sldId="260"/>
            <ac:spMk id="11" creationId="{6BC377B7-18F1-42AD-A1DD-E1D6A5B27CE9}"/>
          </ac:spMkLst>
        </pc:spChg>
        <pc:picChg chg="add mod">
          <ac:chgData name="Catherine Novet" userId="6aea367a55abffa5" providerId="LiveId" clId="{7FFF14F6-07C0-AC46-AF98-D70962B1FB0C}" dt="2025-02-08T13:18:56.544" v="45" actId="26606"/>
          <ac:picMkLst>
            <pc:docMk/>
            <pc:sldMk cId="4169448007" sldId="260"/>
            <ac:picMk id="3" creationId="{079968FE-B4D2-8504-65AB-D630790FD868}"/>
          </ac:picMkLst>
        </pc:picChg>
      </pc:sldChg>
      <pc:sldChg chg="addSp delSp modSp new mod setBg setClrOvrMap delDesignElem">
        <pc:chgData name="Catherine Novet" userId="6aea367a55abffa5" providerId="LiveId" clId="{7FFF14F6-07C0-AC46-AF98-D70962B1FB0C}" dt="2025-02-08T13:45:38.536" v="243"/>
        <pc:sldMkLst>
          <pc:docMk/>
          <pc:sldMk cId="1424809555" sldId="261"/>
        </pc:sldMkLst>
        <pc:spChg chg="add del">
          <ac:chgData name="Catherine Novet" userId="6aea367a55abffa5" providerId="LiveId" clId="{7FFF14F6-07C0-AC46-AF98-D70962B1FB0C}" dt="2025-02-08T13:20:56.860" v="56" actId="26606"/>
          <ac:spMkLst>
            <pc:docMk/>
            <pc:sldMk cId="1424809555" sldId="261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20:56.856" v="55" actId="26606"/>
          <ac:spMkLst>
            <pc:docMk/>
            <pc:sldMk cId="1424809555" sldId="261"/>
            <ac:spMk id="13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20:56.856" v="55" actId="26606"/>
          <ac:spMkLst>
            <pc:docMk/>
            <pc:sldMk cId="1424809555" sldId="261"/>
            <ac:spMk id="15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21:49.749" v="66" actId="26606"/>
          <ac:spMkLst>
            <pc:docMk/>
            <pc:sldMk cId="1424809555" sldId="261"/>
            <ac:spMk id="17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21:49.749" v="66" actId="26606"/>
          <ac:spMkLst>
            <pc:docMk/>
            <pc:sldMk cId="1424809555" sldId="261"/>
            <ac:spMk id="18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1424809555" sldId="261"/>
            <ac:spMk id="23" creationId="{6BC377B7-18F1-42AD-A1DD-E1D6A5B27CE9}"/>
          </ac:spMkLst>
        </pc:spChg>
        <pc:picChg chg="add mod">
          <ac:chgData name="Catherine Novet" userId="6aea367a55abffa5" providerId="LiveId" clId="{7FFF14F6-07C0-AC46-AF98-D70962B1FB0C}" dt="2025-02-08T13:22:27.047" v="76" actId="1076"/>
          <ac:picMkLst>
            <pc:docMk/>
            <pc:sldMk cId="1424809555" sldId="261"/>
            <ac:picMk id="3" creationId="{64B2695C-4A4B-537F-1F12-829B08B72311}"/>
          </ac:picMkLst>
        </pc:picChg>
      </pc:sldChg>
      <pc:sldChg chg="addSp delSp modSp new mod setBg delDesignElem">
        <pc:chgData name="Catherine Novet" userId="6aea367a55abffa5" providerId="LiveId" clId="{7FFF14F6-07C0-AC46-AF98-D70962B1FB0C}" dt="2025-02-08T13:45:38.536" v="243"/>
        <pc:sldMkLst>
          <pc:docMk/>
          <pc:sldMk cId="326791886" sldId="262"/>
        </pc:sldMkLst>
        <pc:spChg chg="add del">
          <ac:chgData name="Catherine Novet" userId="6aea367a55abffa5" providerId="LiveId" clId="{7FFF14F6-07C0-AC46-AF98-D70962B1FB0C}" dt="2025-02-08T13:25:04.094" v="91" actId="26606"/>
          <ac:spMkLst>
            <pc:docMk/>
            <pc:sldMk cId="326791886" sldId="262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25:04.094" v="91" actId="26606"/>
          <ac:spMkLst>
            <pc:docMk/>
            <pc:sldMk cId="326791886" sldId="262"/>
            <ac:spMk id="10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326791886" sldId="262"/>
            <ac:spMk id="15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326791886" sldId="262"/>
            <ac:spMk id="17" creationId="{D8CD3F60-224B-4A33-8366-65BAA0E6ECD1}"/>
          </ac:spMkLst>
        </pc:spChg>
        <pc:picChg chg="add mod">
          <ac:chgData name="Catherine Novet" userId="6aea367a55abffa5" providerId="LiveId" clId="{7FFF14F6-07C0-AC46-AF98-D70962B1FB0C}" dt="2025-02-08T13:25:04.094" v="91" actId="26606"/>
          <ac:picMkLst>
            <pc:docMk/>
            <pc:sldMk cId="326791886" sldId="262"/>
            <ac:picMk id="3" creationId="{EAA4A877-DFE4-486B-14A8-D67DFE9E9AAC}"/>
          </ac:picMkLst>
        </pc:picChg>
      </pc:sldChg>
      <pc:sldChg chg="addSp delSp modSp new mod setBg delDesignElem">
        <pc:chgData name="Catherine Novet" userId="6aea367a55abffa5" providerId="LiveId" clId="{7FFF14F6-07C0-AC46-AF98-D70962B1FB0C}" dt="2025-02-08T13:45:38.536" v="243"/>
        <pc:sldMkLst>
          <pc:docMk/>
          <pc:sldMk cId="2055864626" sldId="263"/>
        </pc:sldMkLst>
        <pc:spChg chg="add del">
          <ac:chgData name="Catherine Novet" userId="6aea367a55abffa5" providerId="LiveId" clId="{7FFF14F6-07C0-AC46-AF98-D70962B1FB0C}" dt="2025-02-08T13:26:09.508" v="104" actId="26606"/>
          <ac:spMkLst>
            <pc:docMk/>
            <pc:sldMk cId="2055864626" sldId="263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26:39.713" v="110" actId="26606"/>
          <ac:spMkLst>
            <pc:docMk/>
            <pc:sldMk cId="2055864626" sldId="263"/>
            <ac:spMk id="13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39:40.714" v="191" actId="26606"/>
          <ac:spMkLst>
            <pc:docMk/>
            <pc:sldMk cId="2055864626" sldId="263"/>
            <ac:spMk id="1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39:40.714" v="191" actId="26606"/>
          <ac:spMkLst>
            <pc:docMk/>
            <pc:sldMk cId="2055864626" sldId="263"/>
            <ac:spMk id="20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39:40.710" v="190" actId="26606"/>
          <ac:spMkLst>
            <pc:docMk/>
            <pc:sldMk cId="2055864626" sldId="263"/>
            <ac:spMk id="25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2055864626" sldId="263"/>
            <ac:spMk id="27" creationId="{6BC377B7-18F1-42AD-A1DD-E1D6A5B27CE9}"/>
          </ac:spMkLst>
        </pc:spChg>
        <pc:picChg chg="add mod">
          <ac:chgData name="Catherine Novet" userId="6aea367a55abffa5" providerId="LiveId" clId="{7FFF14F6-07C0-AC46-AF98-D70962B1FB0C}" dt="2025-02-08T13:39:53.137" v="195" actId="1076"/>
          <ac:picMkLst>
            <pc:docMk/>
            <pc:sldMk cId="2055864626" sldId="263"/>
            <ac:picMk id="3" creationId="{1862046D-EE80-21FC-9760-D10B3B4D7842}"/>
          </ac:picMkLst>
        </pc:picChg>
      </pc:sldChg>
      <pc:sldChg chg="addSp delSp modSp new mod setBg delDesignElem">
        <pc:chgData name="Catherine Novet" userId="6aea367a55abffa5" providerId="LiveId" clId="{7FFF14F6-07C0-AC46-AF98-D70962B1FB0C}" dt="2025-02-08T13:45:38.536" v="243"/>
        <pc:sldMkLst>
          <pc:docMk/>
          <pc:sldMk cId="3592153795" sldId="264"/>
        </pc:sldMkLst>
        <pc:spChg chg="add del">
          <ac:chgData name="Catherine Novet" userId="6aea367a55abffa5" providerId="LiveId" clId="{7FFF14F6-07C0-AC46-AF98-D70962B1FB0C}" dt="2025-02-08T13:27:51.487" v="123" actId="26606"/>
          <ac:spMkLst>
            <pc:docMk/>
            <pc:sldMk cId="3592153795" sldId="264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27:51.487" v="123" actId="26606"/>
          <ac:spMkLst>
            <pc:docMk/>
            <pc:sldMk cId="3592153795" sldId="264"/>
            <ac:spMk id="10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40:13.954" v="198" actId="26606"/>
          <ac:spMkLst>
            <pc:docMk/>
            <pc:sldMk cId="3592153795" sldId="264"/>
            <ac:spMk id="12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0:13.950" v="197" actId="26606"/>
          <ac:spMkLst>
            <pc:docMk/>
            <pc:sldMk cId="3592153795" sldId="264"/>
            <ac:spMk id="17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0:13.950" v="197" actId="26606"/>
          <ac:spMkLst>
            <pc:docMk/>
            <pc:sldMk cId="3592153795" sldId="264"/>
            <ac:spMk id="19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3592153795" sldId="264"/>
            <ac:spMk id="21" creationId="{6BC377B7-18F1-42AD-A1DD-E1D6A5B27CE9}"/>
          </ac:spMkLst>
        </pc:spChg>
        <pc:picChg chg="add mod">
          <ac:chgData name="Catherine Novet" userId="6aea367a55abffa5" providerId="LiveId" clId="{7FFF14F6-07C0-AC46-AF98-D70962B1FB0C}" dt="2025-02-08T13:40:38.288" v="205" actId="1076"/>
          <ac:picMkLst>
            <pc:docMk/>
            <pc:sldMk cId="3592153795" sldId="264"/>
            <ac:picMk id="3" creationId="{D812DA6D-30C3-2663-D490-AF329D5B9806}"/>
          </ac:picMkLst>
        </pc:picChg>
      </pc:sldChg>
      <pc:sldChg chg="addSp delSp modSp new mod setBg setClrOvrMap delDesignElem">
        <pc:chgData name="Catherine Novet" userId="6aea367a55abffa5" providerId="LiveId" clId="{7FFF14F6-07C0-AC46-AF98-D70962B1FB0C}" dt="2025-02-08T13:45:38.536" v="243"/>
        <pc:sldMkLst>
          <pc:docMk/>
          <pc:sldMk cId="915244284" sldId="265"/>
        </pc:sldMkLst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915244284" sldId="265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915244284" sldId="265"/>
            <ac:spMk id="10" creationId="{D8CD3F60-224B-4A33-8366-65BAA0E6ECD1}"/>
          </ac:spMkLst>
        </pc:spChg>
        <pc:picChg chg="add mod">
          <ac:chgData name="Catherine Novet" userId="6aea367a55abffa5" providerId="LiveId" clId="{7FFF14F6-07C0-AC46-AF98-D70962B1FB0C}" dt="2025-02-08T13:29:48.199" v="135" actId="1076"/>
          <ac:picMkLst>
            <pc:docMk/>
            <pc:sldMk cId="915244284" sldId="265"/>
            <ac:picMk id="3" creationId="{FE00CEB4-53FF-E754-F3DC-62BAE3575EB3}"/>
          </ac:picMkLst>
        </pc:picChg>
      </pc:sldChg>
      <pc:sldChg chg="addSp delSp modSp new mod setBg delDesignElem">
        <pc:chgData name="Catherine Novet" userId="6aea367a55abffa5" providerId="LiveId" clId="{7FFF14F6-07C0-AC46-AF98-D70962B1FB0C}" dt="2025-02-08T13:45:38.536" v="243"/>
        <pc:sldMkLst>
          <pc:docMk/>
          <pc:sldMk cId="2417370794" sldId="266"/>
        </pc:sldMkLst>
        <pc:spChg chg="add del">
          <ac:chgData name="Catherine Novet" userId="6aea367a55abffa5" providerId="LiveId" clId="{7FFF14F6-07C0-AC46-AF98-D70962B1FB0C}" dt="2025-02-08T13:30:24.190" v="140" actId="26606"/>
          <ac:spMkLst>
            <pc:docMk/>
            <pc:sldMk cId="2417370794" sldId="266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30:26.507" v="142" actId="26606"/>
          <ac:spMkLst>
            <pc:docMk/>
            <pc:sldMk cId="2417370794" sldId="266"/>
            <ac:spMk id="10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30:26.507" v="142" actId="26606"/>
          <ac:spMkLst>
            <pc:docMk/>
            <pc:sldMk cId="2417370794" sldId="266"/>
            <ac:spMk id="11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2417370794" sldId="266"/>
            <ac:spMk id="13" creationId="{6BC377B7-18F1-42AD-A1DD-E1D6A5B27CE9}"/>
          </ac:spMkLst>
        </pc:spChg>
        <pc:picChg chg="add mod modCrop">
          <ac:chgData name="Catherine Novet" userId="6aea367a55abffa5" providerId="LiveId" clId="{7FFF14F6-07C0-AC46-AF98-D70962B1FB0C}" dt="2025-02-08T13:33:22.714" v="155" actId="732"/>
          <ac:picMkLst>
            <pc:docMk/>
            <pc:sldMk cId="2417370794" sldId="266"/>
            <ac:picMk id="3" creationId="{C80CBBB4-0A4C-BA06-FBF6-A754FEF2FD39}"/>
          </ac:picMkLst>
        </pc:picChg>
      </pc:sldChg>
      <pc:sldChg chg="addSp delSp modSp new mod setBg delDesignElem">
        <pc:chgData name="Catherine Novet" userId="6aea367a55abffa5" providerId="LiveId" clId="{7FFF14F6-07C0-AC46-AF98-D70962B1FB0C}" dt="2025-02-08T13:45:38.536" v="243"/>
        <pc:sldMkLst>
          <pc:docMk/>
          <pc:sldMk cId="3264910716" sldId="267"/>
        </pc:sldMkLst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3264910716" sldId="267"/>
            <ac:spMk id="8" creationId="{6BC377B7-18F1-42AD-A1DD-E1D6A5B27CE9}"/>
          </ac:spMkLst>
        </pc:spChg>
        <pc:picChg chg="add mod">
          <ac:chgData name="Catherine Novet" userId="6aea367a55abffa5" providerId="LiveId" clId="{7FFF14F6-07C0-AC46-AF98-D70962B1FB0C}" dt="2025-02-08T13:30:47.900" v="147" actId="26606"/>
          <ac:picMkLst>
            <pc:docMk/>
            <pc:sldMk cId="3264910716" sldId="267"/>
            <ac:picMk id="3" creationId="{AB32B860-F54E-D1C3-5828-5E88053AEC90}"/>
          </ac:picMkLst>
        </pc:picChg>
      </pc:sldChg>
      <pc:sldChg chg="addSp delSp modSp new mod setBg delDesignElem">
        <pc:chgData name="Catherine Novet" userId="6aea367a55abffa5" providerId="LiveId" clId="{7FFF14F6-07C0-AC46-AF98-D70962B1FB0C}" dt="2025-02-08T13:45:38.536" v="243"/>
        <pc:sldMkLst>
          <pc:docMk/>
          <pc:sldMk cId="2330581736" sldId="268"/>
        </pc:sldMkLst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2330581736" sldId="268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2330581736" sldId="268"/>
            <ac:spMk id="10" creationId="{D8CD3F60-224B-4A33-8366-65BAA0E6ECD1}"/>
          </ac:spMkLst>
        </pc:spChg>
        <pc:picChg chg="add mod">
          <ac:chgData name="Catherine Novet" userId="6aea367a55abffa5" providerId="LiveId" clId="{7FFF14F6-07C0-AC46-AF98-D70962B1FB0C}" dt="2025-02-08T13:31:18.322" v="152" actId="14100"/>
          <ac:picMkLst>
            <pc:docMk/>
            <pc:sldMk cId="2330581736" sldId="268"/>
            <ac:picMk id="3" creationId="{2D085D70-D824-F94F-71CC-723EE2A2ACA1}"/>
          </ac:picMkLst>
        </pc:picChg>
      </pc:sldChg>
      <pc:sldChg chg="addSp delSp modSp new mod setBg delDesignElem">
        <pc:chgData name="Catherine Novet" userId="6aea367a55abffa5" providerId="LiveId" clId="{7FFF14F6-07C0-AC46-AF98-D70962B1FB0C}" dt="2025-02-08T13:49:27.015" v="256" actId="26606"/>
        <pc:sldMkLst>
          <pc:docMk/>
          <pc:sldMk cId="2122668571" sldId="269"/>
        </pc:sldMkLst>
        <pc:spChg chg="add del">
          <ac:chgData name="Catherine Novet" userId="6aea367a55abffa5" providerId="LiveId" clId="{7FFF14F6-07C0-AC46-AF98-D70962B1FB0C}" dt="2025-02-08T13:49:27.015" v="256" actId="26606"/>
          <ac:spMkLst>
            <pc:docMk/>
            <pc:sldMk cId="2122668571" sldId="269"/>
            <ac:spMk id="5" creationId="{38CB19FB-7C96-4FEC-9331-E826E4E36CE4}"/>
          </ac:spMkLst>
        </pc:spChg>
        <pc:spChg chg="add del">
          <ac:chgData name="Catherine Novet" userId="6aea367a55abffa5" providerId="LiveId" clId="{7FFF14F6-07C0-AC46-AF98-D70962B1FB0C}" dt="2025-02-08T13:34:31.787" v="160" actId="26606"/>
          <ac:spMkLst>
            <pc:docMk/>
            <pc:sldMk cId="2122668571" sldId="269"/>
            <ac:spMk id="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34:41.037" v="162" actId="26606"/>
          <ac:spMkLst>
            <pc:docMk/>
            <pc:sldMk cId="2122668571" sldId="269"/>
            <ac:spMk id="10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34:41.037" v="162" actId="26606"/>
          <ac:spMkLst>
            <pc:docMk/>
            <pc:sldMk cId="2122668571" sldId="269"/>
            <ac:spMk id="11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35:05.467" v="167" actId="26606"/>
          <ac:spMkLst>
            <pc:docMk/>
            <pc:sldMk cId="2122668571" sldId="269"/>
            <ac:spMk id="13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8:47.506" v="251" actId="26606"/>
          <ac:spMkLst>
            <pc:docMk/>
            <pc:sldMk cId="2122668571" sldId="269"/>
            <ac:spMk id="17" creationId="{C7F55EAC-550A-4BDD-9099-3F20B8FA0EBC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2122668571" sldId="269"/>
            <ac:spMk id="18" creationId="{6BC377B7-18F1-42AD-A1DD-E1D6A5B27CE9}"/>
          </ac:spMkLst>
        </pc:spChg>
        <pc:spChg chg="add del">
          <ac:chgData name="Catherine Novet" userId="6aea367a55abffa5" providerId="LiveId" clId="{7FFF14F6-07C0-AC46-AF98-D70962B1FB0C}" dt="2025-02-08T13:45:38.536" v="243"/>
          <ac:spMkLst>
            <pc:docMk/>
            <pc:sldMk cId="2122668571" sldId="269"/>
            <ac:spMk id="20" creationId="{D8CD3F60-224B-4A33-8366-65BAA0E6ECD1}"/>
          </ac:spMkLst>
        </pc:spChg>
        <pc:spChg chg="add del">
          <ac:chgData name="Catherine Novet" userId="6aea367a55abffa5" providerId="LiveId" clId="{7FFF14F6-07C0-AC46-AF98-D70962B1FB0C}" dt="2025-02-08T13:48:47.506" v="251" actId="26606"/>
          <ac:spMkLst>
            <pc:docMk/>
            <pc:sldMk cId="2122668571" sldId="269"/>
            <ac:spMk id="22" creationId="{DC4F5A5F-493F-49AE-89B6-D5AF5EBC8B0E}"/>
          </ac:spMkLst>
        </pc:spChg>
        <pc:spChg chg="add del">
          <ac:chgData name="Catherine Novet" userId="6aea367a55abffa5" providerId="LiveId" clId="{7FFF14F6-07C0-AC46-AF98-D70962B1FB0C}" dt="2025-02-08T13:49:01.284" v="253" actId="26606"/>
          <ac:spMkLst>
            <pc:docMk/>
            <pc:sldMk cId="2122668571" sldId="269"/>
            <ac:spMk id="24" creationId="{C6B298B9-AA3F-4E48-9ADE-DD1A49F40A94}"/>
          </ac:spMkLst>
        </pc:spChg>
        <pc:spChg chg="add del">
          <ac:chgData name="Catherine Novet" userId="6aea367a55abffa5" providerId="LiveId" clId="{7FFF14F6-07C0-AC46-AF98-D70962B1FB0C}" dt="2025-02-08T13:49:01.284" v="253" actId="26606"/>
          <ac:spMkLst>
            <pc:docMk/>
            <pc:sldMk cId="2122668571" sldId="269"/>
            <ac:spMk id="25" creationId="{78A6362C-DAA2-46F0-8F9D-238EA1E6FD27}"/>
          </ac:spMkLst>
        </pc:spChg>
        <pc:spChg chg="add del">
          <ac:chgData name="Catherine Novet" userId="6aea367a55abffa5" providerId="LiveId" clId="{7FFF14F6-07C0-AC46-AF98-D70962B1FB0C}" dt="2025-02-08T13:49:27.013" v="255" actId="26606"/>
          <ac:spMkLst>
            <pc:docMk/>
            <pc:sldMk cId="2122668571" sldId="269"/>
            <ac:spMk id="27" creationId="{42A4FC2C-047E-45A5-965D-8E1E3BF09BC6}"/>
          </ac:spMkLst>
        </pc:spChg>
        <pc:grpChg chg="add del">
          <ac:chgData name="Catherine Novet" userId="6aea367a55abffa5" providerId="LiveId" clId="{7FFF14F6-07C0-AC46-AF98-D70962B1FB0C}" dt="2025-02-08T13:49:27.015" v="256" actId="26606"/>
          <ac:grpSpMkLst>
            <pc:docMk/>
            <pc:sldMk cId="2122668571" sldId="269"/>
            <ac:grpSpMk id="6" creationId="{DF071BB7-867E-46A9-A7C2-3FCB28CB8FBD}"/>
          </ac:grpSpMkLst>
        </pc:grpChg>
        <pc:picChg chg="add mod">
          <ac:chgData name="Catherine Novet" userId="6aea367a55abffa5" providerId="LiveId" clId="{7FFF14F6-07C0-AC46-AF98-D70962B1FB0C}" dt="2025-02-08T13:49:27.015" v="256" actId="26606"/>
          <ac:picMkLst>
            <pc:docMk/>
            <pc:sldMk cId="2122668571" sldId="269"/>
            <ac:picMk id="3" creationId="{06167F28-6AEE-3A7A-140C-F174397FBEC7}"/>
          </ac:picMkLst>
        </pc:picChg>
      </pc:sldChg>
      <pc:sldChg chg="new del">
        <pc:chgData name="Catherine Novet" userId="6aea367a55abffa5" providerId="LiveId" clId="{7FFF14F6-07C0-AC46-AF98-D70962B1FB0C}" dt="2025-02-08T13:42:42.755" v="216" actId="2696"/>
        <pc:sldMkLst>
          <pc:docMk/>
          <pc:sldMk cId="1842903445" sldId="270"/>
        </pc:sldMkLst>
      </pc:sldChg>
      <pc:sldChg chg="new del">
        <pc:chgData name="Catherine Novet" userId="6aea367a55abffa5" providerId="LiveId" clId="{7FFF14F6-07C0-AC46-AF98-D70962B1FB0C}" dt="2025-02-08T13:46:11.057" v="244" actId="2696"/>
        <pc:sldMkLst>
          <pc:docMk/>
          <pc:sldMk cId="2240861725" sldId="270"/>
        </pc:sldMkLst>
      </pc:sldChg>
      <pc:sldChg chg="new del">
        <pc:chgData name="Catherine Novet" userId="6aea367a55abffa5" providerId="LiveId" clId="{7FFF14F6-07C0-AC46-AF98-D70962B1FB0C}" dt="2025-02-08T13:42:43.174" v="217" actId="2696"/>
        <pc:sldMkLst>
          <pc:docMk/>
          <pc:sldMk cId="864949984" sldId="271"/>
        </pc:sldMkLst>
      </pc:sldChg>
      <pc:sldChg chg="new del">
        <pc:chgData name="Catherine Novet" userId="6aea367a55abffa5" providerId="LiveId" clId="{7FFF14F6-07C0-AC46-AF98-D70962B1FB0C}" dt="2025-02-08T13:42:43.824" v="218" actId="2696"/>
        <pc:sldMkLst>
          <pc:docMk/>
          <pc:sldMk cId="3308836372" sldId="272"/>
        </pc:sldMkLst>
      </pc:sldChg>
      <pc:sldChg chg="new del">
        <pc:chgData name="Catherine Novet" userId="6aea367a55abffa5" providerId="LiveId" clId="{7FFF14F6-07C0-AC46-AF98-D70962B1FB0C}" dt="2025-02-08T13:42:41.855" v="214" actId="2696"/>
        <pc:sldMkLst>
          <pc:docMk/>
          <pc:sldMk cId="192851464" sldId="273"/>
        </pc:sldMkLst>
      </pc:sldChg>
      <pc:sldChg chg="new del">
        <pc:chgData name="Catherine Novet" userId="6aea367a55abffa5" providerId="LiveId" clId="{7FFF14F6-07C0-AC46-AF98-D70962B1FB0C}" dt="2025-02-08T13:42:42.359" v="215" actId="2696"/>
        <pc:sldMkLst>
          <pc:docMk/>
          <pc:sldMk cId="2303794034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7E2A0-DAD6-0346-BE15-52D60DCFC8D4}" type="datetimeFigureOut">
              <a:rPr lang="fr-FR" smtClean="0"/>
              <a:t>30/06/2025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909CF-036C-F04C-BFE3-8AA97703A2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550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09CF-036C-F04C-BFE3-8AA97703A26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68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723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3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1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39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38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3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421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35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16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6/30/2025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8973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Deux feuilles de musique pliées en forme de cœur">
            <a:extLst>
              <a:ext uri="{FF2B5EF4-FFF2-40B4-BE49-F238E27FC236}">
                <a16:creationId xmlns:a16="http://schemas.microsoft.com/office/drawing/2014/main" id="{21D1B421-A6BE-63D8-DC07-2DD26AF02B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76" b="12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6847885-01B0-D67E-DF6A-11FA656AB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8024" y="3681454"/>
            <a:ext cx="8440808" cy="1550896"/>
          </a:xfrm>
        </p:spPr>
        <p:txBody>
          <a:bodyPr anchor="b">
            <a:normAutofit fontScale="90000"/>
          </a:bodyPr>
          <a:lstStyle/>
          <a:p>
            <a:r>
              <a:rPr lang="fr-FR" sz="3500" dirty="0">
                <a:solidFill>
                  <a:srgbClr val="FFC000"/>
                </a:solidFill>
                <a:latin typeface="Lucida Handwriting" panose="03010101010101010101" pitchFamily="66" charset="77"/>
              </a:rPr>
              <a:t>« Magnificat !» </a:t>
            </a:r>
            <a:br>
              <a:rPr lang="fr-FR" sz="3500" dirty="0">
                <a:solidFill>
                  <a:srgbClr val="FFC000"/>
                </a:solidFill>
              </a:rPr>
            </a:br>
            <a:br>
              <a:rPr lang="fr-FR" sz="3500" dirty="0">
                <a:solidFill>
                  <a:srgbClr val="FFC000"/>
                </a:solidFill>
              </a:rPr>
            </a:br>
            <a:r>
              <a:rPr lang="fr-FR" sz="3500" dirty="0">
                <a:solidFill>
                  <a:srgbClr val="FFC000"/>
                </a:solidFill>
              </a:rPr>
              <a:t> </a:t>
            </a:r>
            <a:r>
              <a:rPr lang="fr-FR" sz="3500" i="1" dirty="0">
                <a:solidFill>
                  <a:srgbClr val="FFC000"/>
                </a:solidFill>
                <a:latin typeface="Lucida Handwriting" panose="03010101010101010101" pitchFamily="66" charset="77"/>
              </a:rPr>
              <a:t>Marie adresse une prière de remerciement à Dieu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A6EC2442-0485-4E54-8DFA-550887EEDB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7250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chat, habits, confort&#10;&#10;Description générée automatiquement">
            <a:extLst>
              <a:ext uri="{FF2B5EF4-FFF2-40B4-BE49-F238E27FC236}">
                <a16:creationId xmlns:a16="http://schemas.microsoft.com/office/drawing/2014/main" id="{FE00CEB4-53FF-E754-F3DC-62BAE3575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8" r="9007"/>
          <a:stretch/>
        </p:blipFill>
        <p:spPr>
          <a:xfrm rot="5400000">
            <a:off x="2670806" y="1232202"/>
            <a:ext cx="6850388" cy="43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44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lein air, arbre, personne&#10;&#10;Description générée automatiquement">
            <a:extLst>
              <a:ext uri="{FF2B5EF4-FFF2-40B4-BE49-F238E27FC236}">
                <a16:creationId xmlns:a16="http://schemas.microsoft.com/office/drawing/2014/main" id="{C80CBBB4-0A4C-BA06-FBF6-A754FEF2F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2" t="27014" r="49809" b="2207"/>
          <a:stretch/>
        </p:blipFill>
        <p:spPr>
          <a:xfrm rot="5400000">
            <a:off x="885825" y="-885825"/>
            <a:ext cx="6858000" cy="862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70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plein air, arbre&#10;&#10;Description générée automatiquement">
            <a:extLst>
              <a:ext uri="{FF2B5EF4-FFF2-40B4-BE49-F238E27FC236}">
                <a16:creationId xmlns:a16="http://schemas.microsoft.com/office/drawing/2014/main" id="{AB32B860-F54E-D1C3-5828-5E88053AEC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800" r="51560" b="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10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abits, chaussures, personne&#10;&#10;Description générée automatiquement">
            <a:extLst>
              <a:ext uri="{FF2B5EF4-FFF2-40B4-BE49-F238E27FC236}">
                <a16:creationId xmlns:a16="http://schemas.microsoft.com/office/drawing/2014/main" id="{2D085D70-D824-F94F-71CC-723EE2A2AC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5" r="47535" b="1"/>
          <a:stretch/>
        </p:blipFill>
        <p:spPr>
          <a:xfrm rot="5400000">
            <a:off x="635936" y="-635936"/>
            <a:ext cx="6858000" cy="81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81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haussures, plein air, habits, personne&#10;&#10;Description générée automatiquement">
            <a:extLst>
              <a:ext uri="{FF2B5EF4-FFF2-40B4-BE49-F238E27FC236}">
                <a16:creationId xmlns:a16="http://schemas.microsoft.com/office/drawing/2014/main" id="{06167F28-6AEE-3A7A-140C-F174397F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97" r="54750" b="-1"/>
          <a:stretch/>
        </p:blipFill>
        <p:spPr>
          <a:xfrm rot="5400000">
            <a:off x="3310467" y="-603835"/>
            <a:ext cx="5571067" cy="80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68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plein air, résistant&#10;&#10;Description générée automatiquement">
            <a:extLst>
              <a:ext uri="{FF2B5EF4-FFF2-40B4-BE49-F238E27FC236}">
                <a16:creationId xmlns:a16="http://schemas.microsoft.com/office/drawing/2014/main" id="{8D717EB7-A7B0-306D-2280-6ECE1E53D6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33" r="46817" b="1"/>
          <a:stretch/>
        </p:blipFill>
        <p:spPr>
          <a:xfrm rot="5400000">
            <a:off x="635934" y="-635934"/>
            <a:ext cx="6858000" cy="812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9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abits, confort, sac&#10;&#10;Description générée automatiquement">
            <a:extLst>
              <a:ext uri="{FF2B5EF4-FFF2-40B4-BE49-F238E27FC236}">
                <a16:creationId xmlns:a16="http://schemas.microsoft.com/office/drawing/2014/main" id="{FBECACAE-A277-D3C7-FCD1-349EFAD5A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80" r="57480" b="1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8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herbe, habits&#10;&#10;Description générée automatiquement">
            <a:extLst>
              <a:ext uri="{FF2B5EF4-FFF2-40B4-BE49-F238E27FC236}">
                <a16:creationId xmlns:a16="http://schemas.microsoft.com/office/drawing/2014/main" id="{9A7FAA35-A9EC-65A2-DF7C-23F4A9FBA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0" t="-4" r="49929" b="5"/>
          <a:stretch/>
        </p:blipFill>
        <p:spPr>
          <a:xfrm rot="5400000">
            <a:off x="2667001" y="-2666999"/>
            <a:ext cx="685799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50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ersonne, faire de la randonnée, herbe&#10;&#10;Description générée automatiquement">
            <a:extLst>
              <a:ext uri="{FF2B5EF4-FFF2-40B4-BE49-F238E27FC236}">
                <a16:creationId xmlns:a16="http://schemas.microsoft.com/office/drawing/2014/main" id="{079968FE-B4D2-8504-65AB-D630790FD8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52" r="46398" b="1"/>
          <a:stretch/>
        </p:blipFill>
        <p:spPr>
          <a:xfrm rot="5400000">
            <a:off x="635934" y="-635934"/>
            <a:ext cx="6858000" cy="812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48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arbre, personne, gants&#10;&#10;Description générée automatiquement">
            <a:extLst>
              <a:ext uri="{FF2B5EF4-FFF2-40B4-BE49-F238E27FC236}">
                <a16:creationId xmlns:a16="http://schemas.microsoft.com/office/drawing/2014/main" id="{64B2695C-4A4B-537F-1F12-829B08B72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1" r="12705"/>
          <a:stretch/>
        </p:blipFill>
        <p:spPr>
          <a:xfrm rot="5400000">
            <a:off x="2656738" y="840404"/>
            <a:ext cx="6878523" cy="519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9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haussures, mammifère, chaussette&#10;&#10;Description générée automatiquement">
            <a:extLst>
              <a:ext uri="{FF2B5EF4-FFF2-40B4-BE49-F238E27FC236}">
                <a16:creationId xmlns:a16="http://schemas.microsoft.com/office/drawing/2014/main" id="{EAA4A877-DFE4-486B-14A8-D67DFE9E9A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159" r="43391" b="1"/>
          <a:stretch/>
        </p:blipFill>
        <p:spPr>
          <a:xfrm rot="5400000" flipV="1">
            <a:off x="2667000" y="-635935"/>
            <a:ext cx="6858000" cy="812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plante, habits, personne&#10;&#10;Description générée automatiquement">
            <a:extLst>
              <a:ext uri="{FF2B5EF4-FFF2-40B4-BE49-F238E27FC236}">
                <a16:creationId xmlns:a16="http://schemas.microsoft.com/office/drawing/2014/main" id="{1862046D-EE80-21FC-9760-D10B3B4D7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4" r="17873"/>
          <a:stretch/>
        </p:blipFill>
        <p:spPr>
          <a:xfrm rot="5400000">
            <a:off x="-432261" y="432261"/>
            <a:ext cx="6865920" cy="60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4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habits, personne, garçon, plein air&#10;&#10;Description générée automatiquement">
            <a:extLst>
              <a:ext uri="{FF2B5EF4-FFF2-40B4-BE49-F238E27FC236}">
                <a16:creationId xmlns:a16="http://schemas.microsoft.com/office/drawing/2014/main" id="{D812DA6D-30C3-2663-D490-AF329D5B98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12" r="46747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537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54</TotalTime>
  <Words>17</Words>
  <Application>Microsoft Office PowerPoint</Application>
  <PresentationFormat>Grand écran</PresentationFormat>
  <Paragraphs>2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Lucida Handwriting</vt:lpstr>
      <vt:lpstr>Thème Office</vt:lpstr>
      <vt:lpstr>« Magnificat !»    Marie adresse une prière de remerciement à Dieu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 Magnificat !»    La prière de merci de Marie </dc:title>
  <dc:creator>Catherine Novet</dc:creator>
  <cp:lastModifiedBy>Seuyin Wong Liggi</cp:lastModifiedBy>
  <cp:revision>4</cp:revision>
  <dcterms:created xsi:type="dcterms:W3CDTF">2025-02-08T13:07:13Z</dcterms:created>
  <dcterms:modified xsi:type="dcterms:W3CDTF">2025-06-30T10:05:26Z</dcterms:modified>
</cp:coreProperties>
</file>