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66" r:id="rId2"/>
    <p:sldId id="292" r:id="rId3"/>
    <p:sldId id="258" r:id="rId4"/>
    <p:sldId id="301" r:id="rId5"/>
    <p:sldId id="302" r:id="rId6"/>
    <p:sldId id="295" r:id="rId7"/>
    <p:sldId id="303" r:id="rId8"/>
    <p:sldId id="304" r:id="rId9"/>
    <p:sldId id="305" r:id="rId10"/>
    <p:sldId id="300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aret" panose="020B0604020202020204" charset="0"/>
      <p:regular r:id="rId17"/>
    </p:embeddedFont>
    <p:embeddedFont>
      <p:font typeface="Marykate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uyin Wong Liggi" initials="SWL" lastIdx="1" clrIdx="0">
    <p:extLst>
      <p:ext uri="{19B8F6BF-5375-455C-9EA6-DF929625EA0E}">
        <p15:presenceInfo xmlns:p15="http://schemas.microsoft.com/office/powerpoint/2012/main" userId="S-1-5-21-1078081533-606747145-682003330-61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075"/>
    <a:srgbClr val="5D8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5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DBB98-74AB-4682-9064-979C3462469B}" type="datetimeFigureOut">
              <a:rPr lang="fr-CH" smtClean="0"/>
              <a:t>05.07.2025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3C389-A8FB-4CDE-A966-E5E4C9035E6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68330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66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3285" y="216881"/>
            <a:ext cx="16750946" cy="9824663"/>
            <a:chOff x="0" y="0"/>
            <a:chExt cx="5739574" cy="336634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16714" cy="3338400"/>
            </a:xfrm>
            <a:custGeom>
              <a:avLst/>
              <a:gdLst/>
              <a:ahLst/>
              <a:cxnLst/>
              <a:rect l="l" t="t" r="r" b="b"/>
              <a:pathLst>
                <a:path w="5716714" h="3338400">
                  <a:moveTo>
                    <a:pt x="5716714" y="3338400"/>
                  </a:moveTo>
                  <a:lnTo>
                    <a:pt x="0" y="3330780"/>
                  </a:lnTo>
                  <a:lnTo>
                    <a:pt x="0" y="1171071"/>
                  </a:lnTo>
                  <a:lnTo>
                    <a:pt x="17780" y="19050"/>
                  </a:lnTo>
                  <a:lnTo>
                    <a:pt x="2848729" y="0"/>
                  </a:lnTo>
                  <a:lnTo>
                    <a:pt x="569766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5924" cy="3365070"/>
            </a:xfrm>
            <a:custGeom>
              <a:avLst/>
              <a:gdLst/>
              <a:ahLst/>
              <a:cxnLst/>
              <a:rect l="l" t="t" r="r" b="b"/>
              <a:pathLst>
                <a:path w="5745924" h="3365070">
                  <a:moveTo>
                    <a:pt x="5711634" y="21590"/>
                  </a:moveTo>
                  <a:cubicBezTo>
                    <a:pt x="5712904" y="34290"/>
                    <a:pt x="5712904" y="44450"/>
                    <a:pt x="5714174" y="54610"/>
                  </a:cubicBezTo>
                  <a:cubicBezTo>
                    <a:pt x="5716714" y="114459"/>
                    <a:pt x="5717984" y="187037"/>
                    <a:pt x="5720524" y="257023"/>
                  </a:cubicBezTo>
                  <a:cubicBezTo>
                    <a:pt x="5720524" y="358115"/>
                    <a:pt x="5733224" y="2351427"/>
                    <a:pt x="5739574" y="2452518"/>
                  </a:cubicBezTo>
                  <a:cubicBezTo>
                    <a:pt x="5745924" y="2605451"/>
                    <a:pt x="5742114" y="2760976"/>
                    <a:pt x="5742114" y="2913909"/>
                  </a:cubicBezTo>
                  <a:cubicBezTo>
                    <a:pt x="5742114" y="3048697"/>
                    <a:pt x="5743384" y="3173117"/>
                    <a:pt x="5744654" y="3304110"/>
                  </a:cubicBezTo>
                  <a:cubicBezTo>
                    <a:pt x="5744654" y="3325700"/>
                    <a:pt x="5744654" y="3339670"/>
                    <a:pt x="5744654" y="3363800"/>
                  </a:cubicBezTo>
                  <a:cubicBezTo>
                    <a:pt x="5721794" y="3363800"/>
                    <a:pt x="5701474" y="3365070"/>
                    <a:pt x="5668078" y="3363800"/>
                  </a:cubicBezTo>
                  <a:cubicBezTo>
                    <a:pt x="5377712" y="3358720"/>
                    <a:pt x="5082879" y="3365070"/>
                    <a:pt x="4792514" y="3359990"/>
                  </a:cubicBezTo>
                  <a:cubicBezTo>
                    <a:pt x="4618294" y="3356180"/>
                    <a:pt x="4448542" y="3358720"/>
                    <a:pt x="4274323" y="3356180"/>
                  </a:cubicBezTo>
                  <a:cubicBezTo>
                    <a:pt x="4193914" y="3354910"/>
                    <a:pt x="4113505" y="3353640"/>
                    <a:pt x="4033096" y="3352370"/>
                  </a:cubicBezTo>
                  <a:cubicBezTo>
                    <a:pt x="3983957" y="3352370"/>
                    <a:pt x="3939286" y="3353640"/>
                    <a:pt x="3890146" y="3353640"/>
                  </a:cubicBezTo>
                  <a:cubicBezTo>
                    <a:pt x="3765066" y="3352370"/>
                    <a:pt x="3421094" y="3353640"/>
                    <a:pt x="3296014" y="3352370"/>
                  </a:cubicBezTo>
                  <a:cubicBezTo>
                    <a:pt x="3206671" y="3351100"/>
                    <a:pt x="1419805" y="3359990"/>
                    <a:pt x="1330462" y="3358720"/>
                  </a:cubicBezTo>
                  <a:cubicBezTo>
                    <a:pt x="1308126" y="3358720"/>
                    <a:pt x="1281323" y="3359990"/>
                    <a:pt x="1258987" y="3359990"/>
                  </a:cubicBezTo>
                  <a:cubicBezTo>
                    <a:pt x="1205381" y="3359990"/>
                    <a:pt x="1156242" y="3361260"/>
                    <a:pt x="1102636" y="3361260"/>
                  </a:cubicBezTo>
                  <a:cubicBezTo>
                    <a:pt x="968621" y="3361260"/>
                    <a:pt x="839074" y="3359990"/>
                    <a:pt x="705059" y="3358720"/>
                  </a:cubicBezTo>
                  <a:cubicBezTo>
                    <a:pt x="624650" y="3357450"/>
                    <a:pt x="544241" y="3356180"/>
                    <a:pt x="468299" y="3354910"/>
                  </a:cubicBezTo>
                  <a:cubicBezTo>
                    <a:pt x="325350" y="3353640"/>
                    <a:pt x="182400" y="3352370"/>
                    <a:pt x="48260" y="3352370"/>
                  </a:cubicBezTo>
                  <a:cubicBezTo>
                    <a:pt x="38100" y="3352370"/>
                    <a:pt x="29210" y="3352370"/>
                    <a:pt x="19050" y="3351100"/>
                  </a:cubicBezTo>
                  <a:cubicBezTo>
                    <a:pt x="10160" y="3349830"/>
                    <a:pt x="5080" y="3343480"/>
                    <a:pt x="7620" y="3334590"/>
                  </a:cubicBezTo>
                  <a:cubicBezTo>
                    <a:pt x="16510" y="3302721"/>
                    <a:pt x="12700" y="3237919"/>
                    <a:pt x="11430" y="3170525"/>
                  </a:cubicBezTo>
                  <a:cubicBezTo>
                    <a:pt x="10160" y="3033145"/>
                    <a:pt x="6350" y="2898356"/>
                    <a:pt x="7620" y="2760976"/>
                  </a:cubicBezTo>
                  <a:cubicBezTo>
                    <a:pt x="5080" y="2589898"/>
                    <a:pt x="0" y="472166"/>
                    <a:pt x="7620" y="298497"/>
                  </a:cubicBezTo>
                  <a:cubicBezTo>
                    <a:pt x="8890" y="264800"/>
                    <a:pt x="7620" y="228510"/>
                    <a:pt x="8890" y="194813"/>
                  </a:cubicBezTo>
                  <a:cubicBezTo>
                    <a:pt x="10160" y="140380"/>
                    <a:pt x="12700" y="8076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21" y="30480"/>
                    <a:pt x="142196" y="29210"/>
                  </a:cubicBezTo>
                  <a:cubicBezTo>
                    <a:pt x="262810" y="25400"/>
                    <a:pt x="383423" y="22860"/>
                    <a:pt x="508504" y="20320"/>
                  </a:cubicBezTo>
                  <a:cubicBezTo>
                    <a:pt x="593380" y="17780"/>
                    <a:pt x="678256" y="16510"/>
                    <a:pt x="758665" y="13970"/>
                  </a:cubicBezTo>
                  <a:cubicBezTo>
                    <a:pt x="839074" y="11430"/>
                    <a:pt x="923950" y="8890"/>
                    <a:pt x="1004359" y="8890"/>
                  </a:cubicBezTo>
                  <a:cubicBezTo>
                    <a:pt x="1093702" y="7620"/>
                    <a:pt x="1183045" y="10160"/>
                    <a:pt x="1272389" y="8890"/>
                  </a:cubicBezTo>
                  <a:cubicBezTo>
                    <a:pt x="1384068" y="8890"/>
                    <a:pt x="3407693" y="6350"/>
                    <a:pt x="3519372" y="5080"/>
                  </a:cubicBezTo>
                  <a:cubicBezTo>
                    <a:pt x="3626584" y="3810"/>
                    <a:pt x="3733796" y="2540"/>
                    <a:pt x="3845475" y="2540"/>
                  </a:cubicBezTo>
                  <a:cubicBezTo>
                    <a:pt x="4028629" y="1270"/>
                    <a:pt x="4207315" y="0"/>
                    <a:pt x="4390469" y="0"/>
                  </a:cubicBezTo>
                  <a:cubicBezTo>
                    <a:pt x="4466411" y="0"/>
                    <a:pt x="4546820" y="2540"/>
                    <a:pt x="4622761" y="2540"/>
                  </a:cubicBezTo>
                  <a:cubicBezTo>
                    <a:pt x="4832718" y="3810"/>
                    <a:pt x="5047142" y="5080"/>
                    <a:pt x="5257099" y="7620"/>
                  </a:cubicBezTo>
                  <a:cubicBezTo>
                    <a:pt x="5368778" y="8890"/>
                    <a:pt x="5480457" y="12700"/>
                    <a:pt x="5592136" y="16510"/>
                  </a:cubicBezTo>
                  <a:cubicBezTo>
                    <a:pt x="5618939" y="16510"/>
                    <a:pt x="5645742" y="16510"/>
                    <a:pt x="5668078" y="16510"/>
                  </a:cubicBezTo>
                  <a:cubicBezTo>
                    <a:pt x="5692584" y="17780"/>
                    <a:pt x="5701474" y="20320"/>
                    <a:pt x="5711634" y="21590"/>
                  </a:cubicBezTo>
                  <a:close/>
                  <a:moveTo>
                    <a:pt x="5721794" y="3347290"/>
                  </a:moveTo>
                  <a:cubicBezTo>
                    <a:pt x="5723064" y="3330780"/>
                    <a:pt x="5724334" y="3318080"/>
                    <a:pt x="5724334" y="3305380"/>
                  </a:cubicBezTo>
                  <a:cubicBezTo>
                    <a:pt x="5723064" y="3160157"/>
                    <a:pt x="5721794" y="3022776"/>
                    <a:pt x="5721794" y="2875027"/>
                  </a:cubicBezTo>
                  <a:cubicBezTo>
                    <a:pt x="5721794" y="2807633"/>
                    <a:pt x="5724334" y="2740239"/>
                    <a:pt x="5723064" y="2672845"/>
                  </a:cubicBezTo>
                  <a:cubicBezTo>
                    <a:pt x="5723064" y="2610635"/>
                    <a:pt x="5721794" y="2545833"/>
                    <a:pt x="5720524" y="2483623"/>
                  </a:cubicBezTo>
                  <a:cubicBezTo>
                    <a:pt x="5715444" y="2387716"/>
                    <a:pt x="5704014" y="402180"/>
                    <a:pt x="5704014" y="306273"/>
                  </a:cubicBezTo>
                  <a:cubicBezTo>
                    <a:pt x="5701474" y="225918"/>
                    <a:pt x="5698934" y="142972"/>
                    <a:pt x="5696394" y="63500"/>
                  </a:cubicBezTo>
                  <a:cubicBezTo>
                    <a:pt x="5695124" y="44450"/>
                    <a:pt x="5693854" y="43180"/>
                    <a:pt x="5654677" y="41910"/>
                  </a:cubicBezTo>
                  <a:cubicBezTo>
                    <a:pt x="5641275" y="41910"/>
                    <a:pt x="5632341" y="41910"/>
                    <a:pt x="5618939" y="40640"/>
                  </a:cubicBezTo>
                  <a:cubicBezTo>
                    <a:pt x="5507261" y="36830"/>
                    <a:pt x="5391114" y="31750"/>
                    <a:pt x="5279435" y="30480"/>
                  </a:cubicBezTo>
                  <a:cubicBezTo>
                    <a:pt x="5006938" y="26670"/>
                    <a:pt x="4729974" y="25400"/>
                    <a:pt x="4457477" y="22860"/>
                  </a:cubicBezTo>
                  <a:cubicBezTo>
                    <a:pt x="4417272" y="22860"/>
                    <a:pt x="4372601" y="22860"/>
                    <a:pt x="4332396" y="22860"/>
                  </a:cubicBezTo>
                  <a:cubicBezTo>
                    <a:pt x="4265389" y="22860"/>
                    <a:pt x="4198381" y="22860"/>
                    <a:pt x="4135841" y="22860"/>
                  </a:cubicBezTo>
                  <a:cubicBezTo>
                    <a:pt x="3992892" y="22860"/>
                    <a:pt x="3849942" y="22860"/>
                    <a:pt x="3711460" y="24130"/>
                  </a:cubicBezTo>
                  <a:cubicBezTo>
                    <a:pt x="3590846" y="25400"/>
                    <a:pt x="1558287" y="29210"/>
                    <a:pt x="1437674" y="29210"/>
                  </a:cubicBezTo>
                  <a:cubicBezTo>
                    <a:pt x="1241118" y="29210"/>
                    <a:pt x="1044563" y="26670"/>
                    <a:pt x="848008" y="33020"/>
                  </a:cubicBezTo>
                  <a:cubicBezTo>
                    <a:pt x="745263" y="36830"/>
                    <a:pt x="646986" y="36830"/>
                    <a:pt x="548708" y="38100"/>
                  </a:cubicBezTo>
                  <a:cubicBezTo>
                    <a:pt x="378956" y="41910"/>
                    <a:pt x="209204" y="45720"/>
                    <a:pt x="49530" y="50800"/>
                  </a:cubicBezTo>
                  <a:cubicBezTo>
                    <a:pt x="36830" y="50800"/>
                    <a:pt x="34290" y="53340"/>
                    <a:pt x="33020" y="72985"/>
                  </a:cubicBezTo>
                  <a:cubicBezTo>
                    <a:pt x="31750" y="119643"/>
                    <a:pt x="31750" y="166300"/>
                    <a:pt x="30480" y="212958"/>
                  </a:cubicBezTo>
                  <a:cubicBezTo>
                    <a:pt x="29210" y="290720"/>
                    <a:pt x="26670" y="365891"/>
                    <a:pt x="25400" y="443653"/>
                  </a:cubicBezTo>
                  <a:cubicBezTo>
                    <a:pt x="20320" y="526600"/>
                    <a:pt x="26670" y="2553609"/>
                    <a:pt x="29210" y="2636556"/>
                  </a:cubicBezTo>
                  <a:cubicBezTo>
                    <a:pt x="29210" y="2724687"/>
                    <a:pt x="29210" y="2815410"/>
                    <a:pt x="30480" y="2903540"/>
                  </a:cubicBezTo>
                  <a:cubicBezTo>
                    <a:pt x="30480" y="2968342"/>
                    <a:pt x="33020" y="3033145"/>
                    <a:pt x="33020" y="3097947"/>
                  </a:cubicBezTo>
                  <a:cubicBezTo>
                    <a:pt x="33020" y="3167933"/>
                    <a:pt x="33020" y="3237919"/>
                    <a:pt x="31750" y="3305380"/>
                  </a:cubicBezTo>
                  <a:cubicBezTo>
                    <a:pt x="31750" y="3309190"/>
                    <a:pt x="31750" y="3311730"/>
                    <a:pt x="31750" y="3315540"/>
                  </a:cubicBezTo>
                  <a:cubicBezTo>
                    <a:pt x="31750" y="3325700"/>
                    <a:pt x="35560" y="3329510"/>
                    <a:pt x="44450" y="3329510"/>
                  </a:cubicBezTo>
                  <a:cubicBezTo>
                    <a:pt x="79656" y="3329510"/>
                    <a:pt x="142196" y="3330780"/>
                    <a:pt x="200269" y="3330780"/>
                  </a:cubicBezTo>
                  <a:cubicBezTo>
                    <a:pt x="285145" y="3330780"/>
                    <a:pt x="374489" y="3328240"/>
                    <a:pt x="459365" y="3330780"/>
                  </a:cubicBezTo>
                  <a:cubicBezTo>
                    <a:pt x="597847" y="3334590"/>
                    <a:pt x="736329" y="3337130"/>
                    <a:pt x="874811" y="3335860"/>
                  </a:cubicBezTo>
                  <a:cubicBezTo>
                    <a:pt x="964154" y="3334590"/>
                    <a:pt x="1049030" y="3337130"/>
                    <a:pt x="1138374" y="3337130"/>
                  </a:cubicBezTo>
                  <a:cubicBezTo>
                    <a:pt x="1267921" y="3337130"/>
                    <a:pt x="1397469" y="3335860"/>
                    <a:pt x="1527017" y="3337130"/>
                  </a:cubicBezTo>
                  <a:cubicBezTo>
                    <a:pt x="1719105" y="3338400"/>
                    <a:pt x="3827606" y="3328240"/>
                    <a:pt x="4024162" y="3330780"/>
                  </a:cubicBezTo>
                  <a:cubicBezTo>
                    <a:pt x="4109038" y="3332050"/>
                    <a:pt x="4193914" y="3333320"/>
                    <a:pt x="4274323" y="3333320"/>
                  </a:cubicBezTo>
                  <a:cubicBezTo>
                    <a:pt x="4421740" y="3335860"/>
                    <a:pt x="4564689" y="3332050"/>
                    <a:pt x="4712105" y="3335860"/>
                  </a:cubicBezTo>
                  <a:cubicBezTo>
                    <a:pt x="4832718" y="3338400"/>
                    <a:pt x="4953332" y="3338400"/>
                    <a:pt x="5073945" y="3340940"/>
                  </a:cubicBezTo>
                  <a:cubicBezTo>
                    <a:pt x="5252632" y="3344750"/>
                    <a:pt x="5431319" y="3347290"/>
                    <a:pt x="5610005" y="3348560"/>
                  </a:cubicBezTo>
                  <a:cubicBezTo>
                    <a:pt x="5677013" y="3348560"/>
                    <a:pt x="5701474" y="3347290"/>
                    <a:pt x="5721794" y="33472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295400" y="580507"/>
            <a:ext cx="15849599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21"/>
              </a:lnSpc>
            </a:pPr>
            <a:r>
              <a:rPr lang="en-US" sz="10024" dirty="0">
                <a:solidFill>
                  <a:srgbClr val="446075"/>
                </a:solidFill>
                <a:latin typeface="Marykate"/>
                <a:ea typeface="Marykate"/>
                <a:cs typeface="Marykate"/>
                <a:sym typeface="Marykate"/>
              </a:rPr>
              <a:t>Un centurion </a:t>
            </a:r>
            <a:r>
              <a:rPr lang="en-US" sz="10024" dirty="0" err="1">
                <a:solidFill>
                  <a:srgbClr val="446075"/>
                </a:solidFill>
                <a:latin typeface="Marykate"/>
                <a:ea typeface="Marykate"/>
                <a:cs typeface="Marykate"/>
                <a:sym typeface="Marykate"/>
              </a:rPr>
              <a:t>demande</a:t>
            </a:r>
            <a:r>
              <a:rPr lang="en-US" sz="10024" dirty="0">
                <a:solidFill>
                  <a:srgbClr val="446075"/>
                </a:solidFill>
                <a:latin typeface="Marykate"/>
                <a:ea typeface="Marykate"/>
                <a:cs typeface="Marykate"/>
                <a:sym typeface="Marykate"/>
              </a:rPr>
              <a:t> à </a:t>
            </a:r>
            <a:r>
              <a:rPr lang="en-US" sz="10024" dirty="0" err="1">
                <a:solidFill>
                  <a:srgbClr val="446075"/>
                </a:solidFill>
                <a:latin typeface="Marykate"/>
                <a:ea typeface="Marykate"/>
                <a:cs typeface="Marykate"/>
                <a:sym typeface="Marykate"/>
              </a:rPr>
              <a:t>Jésus</a:t>
            </a:r>
            <a:r>
              <a:rPr lang="en-US" sz="10024" dirty="0">
                <a:solidFill>
                  <a:srgbClr val="446075"/>
                </a:solidFill>
                <a:latin typeface="Marykate"/>
                <a:ea typeface="Marykate"/>
                <a:cs typeface="Marykate"/>
                <a:sym typeface="Marykate"/>
              </a:rPr>
              <a:t> de </a:t>
            </a:r>
            <a:r>
              <a:rPr lang="en-US" sz="10024" dirty="0" err="1">
                <a:solidFill>
                  <a:srgbClr val="446075"/>
                </a:solidFill>
                <a:latin typeface="Marykate"/>
                <a:ea typeface="Marykate"/>
                <a:cs typeface="Marykate"/>
                <a:sym typeface="Marykate"/>
              </a:rPr>
              <a:t>guérir</a:t>
            </a:r>
            <a:r>
              <a:rPr lang="en-US" sz="10024" dirty="0">
                <a:solidFill>
                  <a:srgbClr val="446075"/>
                </a:solidFill>
                <a:latin typeface="Marykate"/>
                <a:ea typeface="Marykate"/>
                <a:cs typeface="Marykate"/>
                <a:sym typeface="Marykate"/>
              </a:rPr>
              <a:t> son </a:t>
            </a:r>
            <a:r>
              <a:rPr lang="en-US" sz="10024" dirty="0" err="1">
                <a:solidFill>
                  <a:srgbClr val="446075"/>
                </a:solidFill>
                <a:latin typeface="Marykate"/>
                <a:ea typeface="Marykate"/>
                <a:cs typeface="Marykate"/>
                <a:sym typeface="Marykate"/>
              </a:rPr>
              <a:t>serviteur</a:t>
            </a:r>
            <a:endParaRPr lang="en-US" sz="10024" dirty="0">
              <a:solidFill>
                <a:srgbClr val="446075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44201" y="2645916"/>
            <a:ext cx="7438934" cy="59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8"/>
              </a:lnSpc>
              <a:spcBef>
                <a:spcPct val="0"/>
              </a:spcBef>
            </a:pPr>
            <a:r>
              <a:rPr lang="en-US" sz="3463" dirty="0">
                <a:solidFill>
                  <a:srgbClr val="112838"/>
                </a:solidFill>
                <a:latin typeface="Garet"/>
                <a:ea typeface="Garet"/>
                <a:cs typeface="Garet"/>
                <a:sym typeface="Garet"/>
              </a:rPr>
              <a:t>Luc 7,1-10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A96585-93FD-43BC-9339-EDDA32913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556405"/>
            <a:ext cx="5707261" cy="57072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53943" y="226773"/>
            <a:ext cx="12573000" cy="9829799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97B9BF5B-700A-46E4-B105-8FC85191EA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1" t="3416" r="-275"/>
          <a:stretch/>
        </p:blipFill>
        <p:spPr>
          <a:xfrm>
            <a:off x="3124200" y="495299"/>
            <a:ext cx="12115800" cy="92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EE70C643-C4A5-4292-B6DC-4CBB1A81844F}"/>
              </a:ext>
            </a:extLst>
          </p:cNvPr>
          <p:cNvGrpSpPr/>
          <p:nvPr/>
        </p:nvGrpSpPr>
        <p:grpSpPr>
          <a:xfrm>
            <a:off x="6096000" y="188290"/>
            <a:ext cx="6400800" cy="9908209"/>
            <a:chOff x="0" y="0"/>
            <a:chExt cx="2792381" cy="195871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06DD235-9446-4D43-9181-4919D9B45469}"/>
                </a:ext>
              </a:extLst>
            </p:cNvPr>
            <p:cNvSpPr/>
            <p:nvPr/>
          </p:nvSpPr>
          <p:spPr>
            <a:xfrm>
              <a:off x="10160" y="16510"/>
              <a:ext cx="2769521" cy="1930778"/>
            </a:xfrm>
            <a:custGeom>
              <a:avLst/>
              <a:gdLst/>
              <a:ahLst/>
              <a:cxnLst/>
              <a:rect l="l" t="t" r="r" b="b"/>
              <a:pathLst>
                <a:path w="2769521" h="1930778">
                  <a:moveTo>
                    <a:pt x="2769521" y="1930778"/>
                  </a:moveTo>
                  <a:lnTo>
                    <a:pt x="0" y="1923158"/>
                  </a:lnTo>
                  <a:lnTo>
                    <a:pt x="0" y="682871"/>
                  </a:lnTo>
                  <a:lnTo>
                    <a:pt x="17780" y="19050"/>
                  </a:lnTo>
                  <a:lnTo>
                    <a:pt x="1378921" y="0"/>
                  </a:lnTo>
                  <a:lnTo>
                    <a:pt x="2750471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4">
                  <a:lumMod val="50000"/>
                </a:schemeClr>
              </a:solidFill>
            </a:ln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A36E35A-EADC-4FE9-943E-1A0C7F1760E8}"/>
                </a:ext>
              </a:extLst>
            </p:cNvPr>
            <p:cNvSpPr/>
            <p:nvPr/>
          </p:nvSpPr>
          <p:spPr>
            <a:xfrm>
              <a:off x="-3810" y="0"/>
              <a:ext cx="2798731" cy="1957448"/>
            </a:xfrm>
            <a:custGeom>
              <a:avLst/>
              <a:gdLst/>
              <a:ahLst/>
              <a:cxnLst/>
              <a:rect l="l" t="t" r="r" b="b"/>
              <a:pathLst>
                <a:path w="2798731" h="1957448">
                  <a:moveTo>
                    <a:pt x="2764441" y="21590"/>
                  </a:moveTo>
                  <a:cubicBezTo>
                    <a:pt x="2765711" y="34290"/>
                    <a:pt x="2765711" y="44450"/>
                    <a:pt x="2766981" y="54610"/>
                  </a:cubicBezTo>
                  <a:cubicBezTo>
                    <a:pt x="2769521" y="92679"/>
                    <a:pt x="2770791" y="133712"/>
                    <a:pt x="2773331" y="173279"/>
                  </a:cubicBezTo>
                  <a:cubicBezTo>
                    <a:pt x="2773331" y="230432"/>
                    <a:pt x="2786031" y="1357375"/>
                    <a:pt x="2792381" y="1414528"/>
                  </a:cubicBezTo>
                  <a:cubicBezTo>
                    <a:pt x="2798731" y="1500991"/>
                    <a:pt x="2794921" y="1588918"/>
                    <a:pt x="2794921" y="1675381"/>
                  </a:cubicBezTo>
                  <a:cubicBezTo>
                    <a:pt x="2794921" y="1751585"/>
                    <a:pt x="2796191" y="1821927"/>
                    <a:pt x="2797461" y="1896488"/>
                  </a:cubicBezTo>
                  <a:cubicBezTo>
                    <a:pt x="2797461" y="1918078"/>
                    <a:pt x="2797461" y="1932048"/>
                    <a:pt x="2797461" y="1956178"/>
                  </a:cubicBezTo>
                  <a:cubicBezTo>
                    <a:pt x="2774601" y="1956178"/>
                    <a:pt x="2754281" y="1957448"/>
                    <a:pt x="2730444" y="1956178"/>
                  </a:cubicBezTo>
                  <a:cubicBezTo>
                    <a:pt x="2592003" y="1951098"/>
                    <a:pt x="2451432" y="1957448"/>
                    <a:pt x="2312991" y="1952368"/>
                  </a:cubicBezTo>
                  <a:cubicBezTo>
                    <a:pt x="2229927" y="1948558"/>
                    <a:pt x="2148992" y="1951098"/>
                    <a:pt x="2065928" y="1948558"/>
                  </a:cubicBezTo>
                  <a:cubicBezTo>
                    <a:pt x="2027590" y="1947288"/>
                    <a:pt x="1989253" y="1946018"/>
                    <a:pt x="1950915" y="1944748"/>
                  </a:cubicBezTo>
                  <a:cubicBezTo>
                    <a:pt x="1927487" y="1944748"/>
                    <a:pt x="1906188" y="1946018"/>
                    <a:pt x="1882759" y="1946018"/>
                  </a:cubicBezTo>
                  <a:cubicBezTo>
                    <a:pt x="1823123" y="1944748"/>
                    <a:pt x="1659124" y="1946018"/>
                    <a:pt x="1599488" y="1944748"/>
                  </a:cubicBezTo>
                  <a:cubicBezTo>
                    <a:pt x="1556891" y="1943478"/>
                    <a:pt x="704946" y="1952368"/>
                    <a:pt x="662349" y="1951098"/>
                  </a:cubicBezTo>
                  <a:cubicBezTo>
                    <a:pt x="651700" y="1951098"/>
                    <a:pt x="638921" y="1952368"/>
                    <a:pt x="628271" y="1952368"/>
                  </a:cubicBezTo>
                  <a:cubicBezTo>
                    <a:pt x="602713" y="1952368"/>
                    <a:pt x="579285" y="1953638"/>
                    <a:pt x="553726" y="1953638"/>
                  </a:cubicBezTo>
                  <a:cubicBezTo>
                    <a:pt x="489830" y="1953638"/>
                    <a:pt x="428064" y="1952368"/>
                    <a:pt x="364169" y="1951098"/>
                  </a:cubicBezTo>
                  <a:cubicBezTo>
                    <a:pt x="325831" y="1949828"/>
                    <a:pt x="287494" y="1948558"/>
                    <a:pt x="251286" y="1947288"/>
                  </a:cubicBezTo>
                  <a:cubicBezTo>
                    <a:pt x="183130" y="1946018"/>
                    <a:pt x="114975" y="1944748"/>
                    <a:pt x="48260" y="1944748"/>
                  </a:cubicBezTo>
                  <a:cubicBezTo>
                    <a:pt x="38100" y="1944748"/>
                    <a:pt x="29210" y="1944748"/>
                    <a:pt x="19050" y="1943478"/>
                  </a:cubicBezTo>
                  <a:cubicBezTo>
                    <a:pt x="10160" y="1942208"/>
                    <a:pt x="5080" y="1935858"/>
                    <a:pt x="7620" y="1926968"/>
                  </a:cubicBezTo>
                  <a:cubicBezTo>
                    <a:pt x="16510" y="1895201"/>
                    <a:pt x="12700" y="1858564"/>
                    <a:pt x="11430" y="1820462"/>
                  </a:cubicBezTo>
                  <a:cubicBezTo>
                    <a:pt x="10160" y="1742792"/>
                    <a:pt x="6350" y="1666588"/>
                    <a:pt x="7620" y="1588918"/>
                  </a:cubicBezTo>
                  <a:cubicBezTo>
                    <a:pt x="5080" y="1492198"/>
                    <a:pt x="0" y="294913"/>
                    <a:pt x="7620" y="196727"/>
                  </a:cubicBezTo>
                  <a:cubicBezTo>
                    <a:pt x="8890" y="177676"/>
                    <a:pt x="7620" y="157159"/>
                    <a:pt x="8890" y="138108"/>
                  </a:cubicBezTo>
                  <a:cubicBezTo>
                    <a:pt x="10160" y="107333"/>
                    <a:pt x="12700" y="7362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728" y="30480"/>
                    <a:pt x="95806" y="29210"/>
                  </a:cubicBezTo>
                  <a:cubicBezTo>
                    <a:pt x="153312" y="25400"/>
                    <a:pt x="210819" y="22860"/>
                    <a:pt x="270455" y="20320"/>
                  </a:cubicBezTo>
                  <a:cubicBezTo>
                    <a:pt x="310922" y="17780"/>
                    <a:pt x="351389" y="16510"/>
                    <a:pt x="389727" y="13970"/>
                  </a:cubicBezTo>
                  <a:cubicBezTo>
                    <a:pt x="428064" y="11430"/>
                    <a:pt x="468532" y="8890"/>
                    <a:pt x="506869" y="8890"/>
                  </a:cubicBezTo>
                  <a:cubicBezTo>
                    <a:pt x="549467" y="7620"/>
                    <a:pt x="592064" y="10160"/>
                    <a:pt x="634661" y="8890"/>
                  </a:cubicBezTo>
                  <a:cubicBezTo>
                    <a:pt x="687907" y="8890"/>
                    <a:pt x="1652735" y="6350"/>
                    <a:pt x="1705981" y="5080"/>
                  </a:cubicBezTo>
                  <a:cubicBezTo>
                    <a:pt x="1757098" y="3810"/>
                    <a:pt x="1808214" y="2540"/>
                    <a:pt x="1861461" y="2540"/>
                  </a:cubicBezTo>
                  <a:cubicBezTo>
                    <a:pt x="1948785" y="1270"/>
                    <a:pt x="2033979" y="0"/>
                    <a:pt x="2121304" y="0"/>
                  </a:cubicBezTo>
                  <a:cubicBezTo>
                    <a:pt x="2157511" y="0"/>
                    <a:pt x="2195849" y="2540"/>
                    <a:pt x="2232057" y="2540"/>
                  </a:cubicBezTo>
                  <a:cubicBezTo>
                    <a:pt x="2332160" y="3810"/>
                    <a:pt x="2434393" y="5080"/>
                    <a:pt x="2534497" y="7620"/>
                  </a:cubicBezTo>
                  <a:cubicBezTo>
                    <a:pt x="2587743" y="8890"/>
                    <a:pt x="2640990" y="12700"/>
                    <a:pt x="2694236" y="16510"/>
                  </a:cubicBezTo>
                  <a:cubicBezTo>
                    <a:pt x="2707016" y="16510"/>
                    <a:pt x="2719795" y="16510"/>
                    <a:pt x="2730444" y="16510"/>
                  </a:cubicBezTo>
                  <a:cubicBezTo>
                    <a:pt x="2745391" y="17780"/>
                    <a:pt x="2754281" y="20320"/>
                    <a:pt x="2764441" y="21590"/>
                  </a:cubicBezTo>
                  <a:close/>
                  <a:moveTo>
                    <a:pt x="2774601" y="1939668"/>
                  </a:moveTo>
                  <a:cubicBezTo>
                    <a:pt x="2775871" y="1923158"/>
                    <a:pt x="2777141" y="1910458"/>
                    <a:pt x="2777141" y="1897758"/>
                  </a:cubicBezTo>
                  <a:cubicBezTo>
                    <a:pt x="2775871" y="1814600"/>
                    <a:pt x="2774601" y="1736930"/>
                    <a:pt x="2774601" y="1653399"/>
                  </a:cubicBezTo>
                  <a:cubicBezTo>
                    <a:pt x="2774601" y="1615297"/>
                    <a:pt x="2777141" y="1577195"/>
                    <a:pt x="2775871" y="1539093"/>
                  </a:cubicBezTo>
                  <a:cubicBezTo>
                    <a:pt x="2775871" y="1503921"/>
                    <a:pt x="2774601" y="1467285"/>
                    <a:pt x="2773331" y="1432114"/>
                  </a:cubicBezTo>
                  <a:cubicBezTo>
                    <a:pt x="2768251" y="1377891"/>
                    <a:pt x="2756821" y="255345"/>
                    <a:pt x="2756821" y="201123"/>
                  </a:cubicBezTo>
                  <a:cubicBezTo>
                    <a:pt x="2754281" y="155694"/>
                    <a:pt x="2751741" y="108799"/>
                    <a:pt x="2749201" y="63500"/>
                  </a:cubicBezTo>
                  <a:cubicBezTo>
                    <a:pt x="2747931" y="44450"/>
                    <a:pt x="2746661" y="43180"/>
                    <a:pt x="2724054" y="41910"/>
                  </a:cubicBezTo>
                  <a:cubicBezTo>
                    <a:pt x="2717665" y="41910"/>
                    <a:pt x="2713405" y="41910"/>
                    <a:pt x="2707016" y="40640"/>
                  </a:cubicBezTo>
                  <a:cubicBezTo>
                    <a:pt x="2653769" y="36830"/>
                    <a:pt x="2598393" y="31750"/>
                    <a:pt x="2545146" y="30480"/>
                  </a:cubicBezTo>
                  <a:cubicBezTo>
                    <a:pt x="2415225" y="26670"/>
                    <a:pt x="2283173" y="25400"/>
                    <a:pt x="2153252" y="22860"/>
                  </a:cubicBezTo>
                  <a:cubicBezTo>
                    <a:pt x="2134083" y="22860"/>
                    <a:pt x="2112785" y="22860"/>
                    <a:pt x="2093616" y="22860"/>
                  </a:cubicBezTo>
                  <a:cubicBezTo>
                    <a:pt x="2061668" y="22860"/>
                    <a:pt x="2029720" y="22860"/>
                    <a:pt x="1999902" y="22860"/>
                  </a:cubicBezTo>
                  <a:cubicBezTo>
                    <a:pt x="1931746" y="22860"/>
                    <a:pt x="1863591" y="22860"/>
                    <a:pt x="1797565" y="24130"/>
                  </a:cubicBezTo>
                  <a:cubicBezTo>
                    <a:pt x="1740059" y="25400"/>
                    <a:pt x="770972" y="29210"/>
                    <a:pt x="713466" y="29210"/>
                  </a:cubicBezTo>
                  <a:cubicBezTo>
                    <a:pt x="619752" y="29210"/>
                    <a:pt x="526038" y="26670"/>
                    <a:pt x="432324" y="33020"/>
                  </a:cubicBezTo>
                  <a:cubicBezTo>
                    <a:pt x="383337" y="36830"/>
                    <a:pt x="336480" y="36830"/>
                    <a:pt x="289624" y="38100"/>
                  </a:cubicBezTo>
                  <a:cubicBezTo>
                    <a:pt x="208689" y="41910"/>
                    <a:pt x="127754" y="45720"/>
                    <a:pt x="49530" y="50800"/>
                  </a:cubicBezTo>
                  <a:cubicBezTo>
                    <a:pt x="36830" y="50800"/>
                    <a:pt x="34290" y="53340"/>
                    <a:pt x="33020" y="69231"/>
                  </a:cubicBezTo>
                  <a:cubicBezTo>
                    <a:pt x="31750" y="95610"/>
                    <a:pt x="31750" y="121988"/>
                    <a:pt x="30480" y="148366"/>
                  </a:cubicBezTo>
                  <a:cubicBezTo>
                    <a:pt x="29210" y="192330"/>
                    <a:pt x="26670" y="234829"/>
                    <a:pt x="25400" y="278793"/>
                  </a:cubicBezTo>
                  <a:cubicBezTo>
                    <a:pt x="20320" y="325688"/>
                    <a:pt x="26670" y="1471681"/>
                    <a:pt x="29210" y="1518576"/>
                  </a:cubicBezTo>
                  <a:cubicBezTo>
                    <a:pt x="29210" y="1568402"/>
                    <a:pt x="29210" y="1619693"/>
                    <a:pt x="30480" y="1669519"/>
                  </a:cubicBezTo>
                  <a:cubicBezTo>
                    <a:pt x="30480" y="1706156"/>
                    <a:pt x="33020" y="1742792"/>
                    <a:pt x="33020" y="1779429"/>
                  </a:cubicBezTo>
                  <a:cubicBezTo>
                    <a:pt x="33020" y="1818996"/>
                    <a:pt x="33020" y="1858564"/>
                    <a:pt x="31750" y="1897758"/>
                  </a:cubicBezTo>
                  <a:cubicBezTo>
                    <a:pt x="31750" y="1901568"/>
                    <a:pt x="31750" y="1904108"/>
                    <a:pt x="31750" y="1907918"/>
                  </a:cubicBezTo>
                  <a:cubicBezTo>
                    <a:pt x="31750" y="1918078"/>
                    <a:pt x="35560" y="1921888"/>
                    <a:pt x="44450" y="1921888"/>
                  </a:cubicBezTo>
                  <a:cubicBezTo>
                    <a:pt x="65988" y="1921888"/>
                    <a:pt x="95806" y="1923158"/>
                    <a:pt x="123494" y="1923158"/>
                  </a:cubicBezTo>
                  <a:cubicBezTo>
                    <a:pt x="163962" y="1923158"/>
                    <a:pt x="206559" y="1920618"/>
                    <a:pt x="247026" y="1923158"/>
                  </a:cubicBezTo>
                  <a:cubicBezTo>
                    <a:pt x="313052" y="1926968"/>
                    <a:pt x="379078" y="1929508"/>
                    <a:pt x="445103" y="1928238"/>
                  </a:cubicBezTo>
                  <a:cubicBezTo>
                    <a:pt x="487701" y="1926968"/>
                    <a:pt x="528168" y="1929508"/>
                    <a:pt x="570765" y="1929508"/>
                  </a:cubicBezTo>
                  <a:cubicBezTo>
                    <a:pt x="632531" y="1929508"/>
                    <a:pt x="694297" y="1928238"/>
                    <a:pt x="756063" y="1929508"/>
                  </a:cubicBezTo>
                  <a:cubicBezTo>
                    <a:pt x="847647" y="1930778"/>
                    <a:pt x="1852941" y="1920618"/>
                    <a:pt x="1946655" y="1923158"/>
                  </a:cubicBezTo>
                  <a:cubicBezTo>
                    <a:pt x="1987123" y="1924428"/>
                    <a:pt x="2027590" y="1925698"/>
                    <a:pt x="2065928" y="1925698"/>
                  </a:cubicBezTo>
                  <a:cubicBezTo>
                    <a:pt x="2136213" y="1928238"/>
                    <a:pt x="2204369" y="1924428"/>
                    <a:pt x="2274654" y="1928238"/>
                  </a:cubicBezTo>
                  <a:cubicBezTo>
                    <a:pt x="2332160" y="1930778"/>
                    <a:pt x="2389666" y="1930778"/>
                    <a:pt x="2447173" y="1933318"/>
                  </a:cubicBezTo>
                  <a:cubicBezTo>
                    <a:pt x="2532367" y="1937128"/>
                    <a:pt x="2617562" y="1939668"/>
                    <a:pt x="2702756" y="1940938"/>
                  </a:cubicBezTo>
                  <a:cubicBezTo>
                    <a:pt x="2734704" y="1940938"/>
                    <a:pt x="2754281" y="1939668"/>
                    <a:pt x="2774601" y="1939668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E0AFA8BB-832C-41A7-8EC0-F65FC5413D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/>
          <a:stretch/>
        </p:blipFill>
        <p:spPr>
          <a:xfrm rot="5400000">
            <a:off x="4701443" y="2270857"/>
            <a:ext cx="918991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76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0" y="190500"/>
            <a:ext cx="16535400" cy="9982200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201DD1A-889D-4E85-8C63-4F7641B33E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3372" r="7561"/>
          <a:stretch/>
        </p:blipFill>
        <p:spPr>
          <a:xfrm>
            <a:off x="1405537" y="465627"/>
            <a:ext cx="15698213" cy="9448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2600" y="190500"/>
            <a:ext cx="14782800" cy="9982200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26DE8C88-CD68-4F89-B3C5-993FD3616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1" t="8900" r="37323"/>
          <a:stretch/>
        </p:blipFill>
        <p:spPr>
          <a:xfrm rot="5400000">
            <a:off x="4432157" y="-1834061"/>
            <a:ext cx="9423686" cy="1395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43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6300" y="190500"/>
            <a:ext cx="16535400" cy="9906000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87406D9E-8687-4C56-B520-9EE6CA6459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" t="6512" r="3101" b="466"/>
          <a:stretch/>
        </p:blipFill>
        <p:spPr>
          <a:xfrm>
            <a:off x="1206019" y="607509"/>
            <a:ext cx="1586865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06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0200" y="57150"/>
            <a:ext cx="15163800" cy="10172700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E9E026DF-A90C-44A1-AD40-4FBB42175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0" r="35926"/>
          <a:stretch/>
        </p:blipFill>
        <p:spPr>
          <a:xfrm rot="5400000">
            <a:off x="4362564" y="-2025531"/>
            <a:ext cx="9555828" cy="1433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43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6800" y="190500"/>
            <a:ext cx="16154400" cy="9906000"/>
            <a:chOff x="0" y="0"/>
            <a:chExt cx="5743456" cy="300890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720596" cy="2980967"/>
            </a:xfrm>
            <a:custGeom>
              <a:avLst/>
              <a:gdLst/>
              <a:ahLst/>
              <a:cxnLst/>
              <a:rect l="l" t="t" r="r" b="b"/>
              <a:pathLst>
                <a:path w="5720596" h="2980967">
                  <a:moveTo>
                    <a:pt x="5720596" y="2980967"/>
                  </a:moveTo>
                  <a:lnTo>
                    <a:pt x="0" y="2973347"/>
                  </a:lnTo>
                  <a:lnTo>
                    <a:pt x="0" y="1047104"/>
                  </a:lnTo>
                  <a:lnTo>
                    <a:pt x="17780" y="19050"/>
                  </a:lnTo>
                  <a:lnTo>
                    <a:pt x="2850665" y="0"/>
                  </a:lnTo>
                  <a:lnTo>
                    <a:pt x="5701546" y="50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749806" cy="3007637"/>
            </a:xfrm>
            <a:custGeom>
              <a:avLst/>
              <a:gdLst/>
              <a:ahLst/>
              <a:cxnLst/>
              <a:rect l="l" t="t" r="r" b="b"/>
              <a:pathLst>
                <a:path w="5749806" h="3007637">
                  <a:moveTo>
                    <a:pt x="5715516" y="21590"/>
                  </a:moveTo>
                  <a:cubicBezTo>
                    <a:pt x="5716786" y="34290"/>
                    <a:pt x="5716786" y="44450"/>
                    <a:pt x="5718056" y="54610"/>
                  </a:cubicBezTo>
                  <a:cubicBezTo>
                    <a:pt x="5720596" y="108928"/>
                    <a:pt x="5721866" y="173496"/>
                    <a:pt x="5724406" y="235758"/>
                  </a:cubicBezTo>
                  <a:cubicBezTo>
                    <a:pt x="5724406" y="325693"/>
                    <a:pt x="5737106" y="2099010"/>
                    <a:pt x="5743456" y="2188944"/>
                  </a:cubicBezTo>
                  <a:cubicBezTo>
                    <a:pt x="5749806" y="2324999"/>
                    <a:pt x="5745996" y="2463359"/>
                    <a:pt x="5745996" y="2599413"/>
                  </a:cubicBezTo>
                  <a:cubicBezTo>
                    <a:pt x="5745996" y="2719325"/>
                    <a:pt x="5747266" y="2830013"/>
                    <a:pt x="5748536" y="2946677"/>
                  </a:cubicBezTo>
                  <a:cubicBezTo>
                    <a:pt x="5748536" y="2968267"/>
                    <a:pt x="5748536" y="2982237"/>
                    <a:pt x="5748536" y="3006367"/>
                  </a:cubicBezTo>
                  <a:cubicBezTo>
                    <a:pt x="5725676" y="3006367"/>
                    <a:pt x="5705356" y="3007637"/>
                    <a:pt x="5671947" y="3006367"/>
                  </a:cubicBezTo>
                  <a:cubicBezTo>
                    <a:pt x="5381381" y="3001287"/>
                    <a:pt x="5086345" y="3007637"/>
                    <a:pt x="4795780" y="3002557"/>
                  </a:cubicBezTo>
                  <a:cubicBezTo>
                    <a:pt x="4621440" y="2998747"/>
                    <a:pt x="4451571" y="3001287"/>
                    <a:pt x="4277231" y="2998747"/>
                  </a:cubicBezTo>
                  <a:cubicBezTo>
                    <a:pt x="4196767" y="2997477"/>
                    <a:pt x="4116303" y="2996207"/>
                    <a:pt x="4035838" y="2994937"/>
                  </a:cubicBezTo>
                  <a:cubicBezTo>
                    <a:pt x="3986666" y="2994937"/>
                    <a:pt x="3941963" y="2996207"/>
                    <a:pt x="3892790" y="2996207"/>
                  </a:cubicBezTo>
                  <a:cubicBezTo>
                    <a:pt x="3767624" y="2994937"/>
                    <a:pt x="3423415" y="2996207"/>
                    <a:pt x="3298248" y="2994937"/>
                  </a:cubicBezTo>
                  <a:cubicBezTo>
                    <a:pt x="3208843" y="2993667"/>
                    <a:pt x="1420746" y="3002557"/>
                    <a:pt x="1331342" y="3001287"/>
                  </a:cubicBezTo>
                  <a:cubicBezTo>
                    <a:pt x="1308990" y="3001287"/>
                    <a:pt x="1282169" y="3002557"/>
                    <a:pt x="1259818" y="3002557"/>
                  </a:cubicBezTo>
                  <a:cubicBezTo>
                    <a:pt x="1206175" y="3002557"/>
                    <a:pt x="1157002" y="3003827"/>
                    <a:pt x="1103359" y="3003827"/>
                  </a:cubicBezTo>
                  <a:cubicBezTo>
                    <a:pt x="969252" y="3003827"/>
                    <a:pt x="839615" y="3002557"/>
                    <a:pt x="705508" y="3001287"/>
                  </a:cubicBezTo>
                  <a:cubicBezTo>
                    <a:pt x="625043" y="3000017"/>
                    <a:pt x="544579" y="2998747"/>
                    <a:pt x="468585" y="2997477"/>
                  </a:cubicBezTo>
                  <a:cubicBezTo>
                    <a:pt x="325537" y="2996207"/>
                    <a:pt x="182489" y="2994937"/>
                    <a:pt x="48260" y="2994937"/>
                  </a:cubicBezTo>
                  <a:cubicBezTo>
                    <a:pt x="38100" y="2994937"/>
                    <a:pt x="29210" y="2994937"/>
                    <a:pt x="19050" y="2993667"/>
                  </a:cubicBezTo>
                  <a:cubicBezTo>
                    <a:pt x="10160" y="2992397"/>
                    <a:pt x="5080" y="2986047"/>
                    <a:pt x="7620" y="2977157"/>
                  </a:cubicBezTo>
                  <a:cubicBezTo>
                    <a:pt x="16510" y="2945314"/>
                    <a:pt x="12700" y="2887664"/>
                    <a:pt x="11430" y="2827707"/>
                  </a:cubicBezTo>
                  <a:cubicBezTo>
                    <a:pt x="10160" y="2705489"/>
                    <a:pt x="6350" y="2585577"/>
                    <a:pt x="7620" y="2463359"/>
                  </a:cubicBezTo>
                  <a:cubicBezTo>
                    <a:pt x="5080" y="2311163"/>
                    <a:pt x="0" y="427157"/>
                    <a:pt x="7620" y="272654"/>
                  </a:cubicBezTo>
                  <a:cubicBezTo>
                    <a:pt x="8890" y="242676"/>
                    <a:pt x="7620" y="210392"/>
                    <a:pt x="8890" y="180414"/>
                  </a:cubicBezTo>
                  <a:cubicBezTo>
                    <a:pt x="10160" y="131988"/>
                    <a:pt x="12700" y="7895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33" y="30480"/>
                    <a:pt x="142257" y="29210"/>
                  </a:cubicBezTo>
                  <a:cubicBezTo>
                    <a:pt x="262954" y="25400"/>
                    <a:pt x="383650" y="22860"/>
                    <a:pt x="508817" y="20320"/>
                  </a:cubicBezTo>
                  <a:cubicBezTo>
                    <a:pt x="593752" y="17780"/>
                    <a:pt x="678686" y="16510"/>
                    <a:pt x="759151" y="13970"/>
                  </a:cubicBezTo>
                  <a:cubicBezTo>
                    <a:pt x="839615" y="11430"/>
                    <a:pt x="924550" y="8890"/>
                    <a:pt x="1005014" y="8890"/>
                  </a:cubicBezTo>
                  <a:cubicBezTo>
                    <a:pt x="1094419" y="7620"/>
                    <a:pt x="1183824" y="10160"/>
                    <a:pt x="1273229" y="8890"/>
                  </a:cubicBezTo>
                  <a:cubicBezTo>
                    <a:pt x="1384985" y="8890"/>
                    <a:pt x="3410004" y="6350"/>
                    <a:pt x="3521760" y="5080"/>
                  </a:cubicBezTo>
                  <a:cubicBezTo>
                    <a:pt x="3629046" y="3810"/>
                    <a:pt x="3736332" y="2540"/>
                    <a:pt x="3848088" y="2540"/>
                  </a:cubicBezTo>
                  <a:cubicBezTo>
                    <a:pt x="4031368" y="1270"/>
                    <a:pt x="4210178" y="0"/>
                    <a:pt x="4393458" y="0"/>
                  </a:cubicBezTo>
                  <a:cubicBezTo>
                    <a:pt x="4469452" y="0"/>
                    <a:pt x="4549916" y="2540"/>
                    <a:pt x="4625910" y="2540"/>
                  </a:cubicBezTo>
                  <a:cubicBezTo>
                    <a:pt x="4836012" y="3810"/>
                    <a:pt x="5050583" y="5080"/>
                    <a:pt x="5260685" y="7620"/>
                  </a:cubicBezTo>
                  <a:cubicBezTo>
                    <a:pt x="5372441" y="8890"/>
                    <a:pt x="5484197" y="12700"/>
                    <a:pt x="5595953" y="16510"/>
                  </a:cubicBezTo>
                  <a:cubicBezTo>
                    <a:pt x="5622774" y="16510"/>
                    <a:pt x="5649596" y="16510"/>
                    <a:pt x="5671947" y="16510"/>
                  </a:cubicBezTo>
                  <a:cubicBezTo>
                    <a:pt x="5696466" y="17780"/>
                    <a:pt x="5705356" y="20320"/>
                    <a:pt x="5715516" y="21590"/>
                  </a:cubicBezTo>
                  <a:close/>
                  <a:moveTo>
                    <a:pt x="5725676" y="2989857"/>
                  </a:moveTo>
                  <a:cubicBezTo>
                    <a:pt x="5726946" y="2973347"/>
                    <a:pt x="5728216" y="2960647"/>
                    <a:pt x="5728216" y="2947947"/>
                  </a:cubicBezTo>
                  <a:cubicBezTo>
                    <a:pt x="5726946" y="2818484"/>
                    <a:pt x="5725676" y="2696265"/>
                    <a:pt x="5725676" y="2564823"/>
                  </a:cubicBezTo>
                  <a:cubicBezTo>
                    <a:pt x="5725676" y="2504867"/>
                    <a:pt x="5728216" y="2444911"/>
                    <a:pt x="5726946" y="2384955"/>
                  </a:cubicBezTo>
                  <a:cubicBezTo>
                    <a:pt x="5726946" y="2329611"/>
                    <a:pt x="5725676" y="2271960"/>
                    <a:pt x="5724406" y="2216616"/>
                  </a:cubicBezTo>
                  <a:cubicBezTo>
                    <a:pt x="5719326" y="2131294"/>
                    <a:pt x="5707896" y="364895"/>
                    <a:pt x="5707896" y="279573"/>
                  </a:cubicBezTo>
                  <a:cubicBezTo>
                    <a:pt x="5705356" y="208086"/>
                    <a:pt x="5702816" y="134294"/>
                    <a:pt x="5700276" y="63500"/>
                  </a:cubicBezTo>
                  <a:cubicBezTo>
                    <a:pt x="5699006" y="44450"/>
                    <a:pt x="5697736" y="43180"/>
                    <a:pt x="5658537" y="41910"/>
                  </a:cubicBezTo>
                  <a:cubicBezTo>
                    <a:pt x="5645126" y="41910"/>
                    <a:pt x="5636185" y="41910"/>
                    <a:pt x="5622774" y="40640"/>
                  </a:cubicBezTo>
                  <a:cubicBezTo>
                    <a:pt x="5511019" y="36830"/>
                    <a:pt x="5394792" y="31750"/>
                    <a:pt x="5283036" y="30480"/>
                  </a:cubicBezTo>
                  <a:cubicBezTo>
                    <a:pt x="5010351" y="26670"/>
                    <a:pt x="4733197" y="25400"/>
                    <a:pt x="4460512" y="22860"/>
                  </a:cubicBezTo>
                  <a:cubicBezTo>
                    <a:pt x="4420280" y="22860"/>
                    <a:pt x="4375577" y="22860"/>
                    <a:pt x="4335345" y="22860"/>
                  </a:cubicBezTo>
                  <a:cubicBezTo>
                    <a:pt x="4268291" y="22860"/>
                    <a:pt x="4201238" y="22860"/>
                    <a:pt x="4138654" y="22860"/>
                  </a:cubicBezTo>
                  <a:cubicBezTo>
                    <a:pt x="3995606" y="22860"/>
                    <a:pt x="3852558" y="22860"/>
                    <a:pt x="3713981" y="24130"/>
                  </a:cubicBezTo>
                  <a:cubicBezTo>
                    <a:pt x="3593284" y="25400"/>
                    <a:pt x="1559324" y="29210"/>
                    <a:pt x="1438628" y="29210"/>
                  </a:cubicBezTo>
                  <a:cubicBezTo>
                    <a:pt x="1241937" y="29210"/>
                    <a:pt x="1045246" y="26670"/>
                    <a:pt x="848556" y="33020"/>
                  </a:cubicBezTo>
                  <a:cubicBezTo>
                    <a:pt x="745740" y="36830"/>
                    <a:pt x="647395" y="36830"/>
                    <a:pt x="549049" y="38100"/>
                  </a:cubicBezTo>
                  <a:cubicBezTo>
                    <a:pt x="379180" y="41910"/>
                    <a:pt x="209311" y="45720"/>
                    <a:pt x="49530" y="50800"/>
                  </a:cubicBezTo>
                  <a:cubicBezTo>
                    <a:pt x="36830" y="50800"/>
                    <a:pt x="34290" y="53340"/>
                    <a:pt x="33020" y="72032"/>
                  </a:cubicBezTo>
                  <a:cubicBezTo>
                    <a:pt x="31750" y="113540"/>
                    <a:pt x="31750" y="155048"/>
                    <a:pt x="30480" y="196556"/>
                  </a:cubicBezTo>
                  <a:cubicBezTo>
                    <a:pt x="29210" y="265737"/>
                    <a:pt x="26670" y="332611"/>
                    <a:pt x="25400" y="401791"/>
                  </a:cubicBezTo>
                  <a:cubicBezTo>
                    <a:pt x="20320" y="475583"/>
                    <a:pt x="26670" y="2278879"/>
                    <a:pt x="29210" y="2352671"/>
                  </a:cubicBezTo>
                  <a:cubicBezTo>
                    <a:pt x="29210" y="2431075"/>
                    <a:pt x="29210" y="2511785"/>
                    <a:pt x="30480" y="2590189"/>
                  </a:cubicBezTo>
                  <a:cubicBezTo>
                    <a:pt x="30480" y="2647839"/>
                    <a:pt x="33020" y="2705489"/>
                    <a:pt x="33020" y="2763139"/>
                  </a:cubicBezTo>
                  <a:cubicBezTo>
                    <a:pt x="33020" y="2825401"/>
                    <a:pt x="33020" y="2887664"/>
                    <a:pt x="31750" y="2947947"/>
                  </a:cubicBezTo>
                  <a:cubicBezTo>
                    <a:pt x="31750" y="2951757"/>
                    <a:pt x="31750" y="2954297"/>
                    <a:pt x="31750" y="2958107"/>
                  </a:cubicBezTo>
                  <a:cubicBezTo>
                    <a:pt x="31750" y="2968267"/>
                    <a:pt x="35560" y="2972077"/>
                    <a:pt x="44450" y="2972077"/>
                  </a:cubicBezTo>
                  <a:cubicBezTo>
                    <a:pt x="79674" y="2972077"/>
                    <a:pt x="142257" y="2973347"/>
                    <a:pt x="200370" y="2973347"/>
                  </a:cubicBezTo>
                  <a:cubicBezTo>
                    <a:pt x="285305" y="2973347"/>
                    <a:pt x="374710" y="2970807"/>
                    <a:pt x="459644" y="2973347"/>
                  </a:cubicBezTo>
                  <a:cubicBezTo>
                    <a:pt x="598222" y="2977157"/>
                    <a:pt x="736799" y="2979697"/>
                    <a:pt x="875377" y="2978427"/>
                  </a:cubicBezTo>
                  <a:cubicBezTo>
                    <a:pt x="964782" y="2977157"/>
                    <a:pt x="1049716" y="2979697"/>
                    <a:pt x="1139121" y="2979697"/>
                  </a:cubicBezTo>
                  <a:cubicBezTo>
                    <a:pt x="1268758" y="2979697"/>
                    <a:pt x="1398395" y="2978427"/>
                    <a:pt x="1528032" y="2979697"/>
                  </a:cubicBezTo>
                  <a:cubicBezTo>
                    <a:pt x="1720253" y="2980967"/>
                    <a:pt x="3830207" y="2970807"/>
                    <a:pt x="4026898" y="2973347"/>
                  </a:cubicBezTo>
                  <a:cubicBezTo>
                    <a:pt x="4111833" y="2974617"/>
                    <a:pt x="4196767" y="2975887"/>
                    <a:pt x="4277231" y="2975887"/>
                  </a:cubicBezTo>
                  <a:cubicBezTo>
                    <a:pt x="4424749" y="2978427"/>
                    <a:pt x="4567797" y="2974617"/>
                    <a:pt x="4715315" y="2978427"/>
                  </a:cubicBezTo>
                  <a:cubicBezTo>
                    <a:pt x="4836012" y="2980967"/>
                    <a:pt x="4956708" y="2980967"/>
                    <a:pt x="5077405" y="2983507"/>
                  </a:cubicBezTo>
                  <a:cubicBezTo>
                    <a:pt x="5256215" y="2987317"/>
                    <a:pt x="5435024" y="2989857"/>
                    <a:pt x="5613834" y="2991127"/>
                  </a:cubicBezTo>
                  <a:cubicBezTo>
                    <a:pt x="5680888" y="2991127"/>
                    <a:pt x="5705356" y="2989857"/>
                    <a:pt x="5725676" y="2989857"/>
                  </a:cubicBezTo>
                  <a:close/>
                </a:path>
              </a:pathLst>
            </a:custGeom>
            <a:solidFill>
              <a:srgbClr val="46475B"/>
            </a:solidFill>
          </p:spPr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4B821FBC-5E41-4B95-976F-7CCF0CADE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t="2290"/>
          <a:stretch/>
        </p:blipFill>
        <p:spPr>
          <a:xfrm>
            <a:off x="1524000" y="470902"/>
            <a:ext cx="15240000" cy="934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78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EE70C643-C4A5-4292-B6DC-4CBB1A81844F}"/>
              </a:ext>
            </a:extLst>
          </p:cNvPr>
          <p:cNvGrpSpPr/>
          <p:nvPr/>
        </p:nvGrpSpPr>
        <p:grpSpPr>
          <a:xfrm>
            <a:off x="5483003" y="186182"/>
            <a:ext cx="7315200" cy="9908209"/>
            <a:chOff x="0" y="0"/>
            <a:chExt cx="2792381" cy="195871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06DD235-9446-4D43-9181-4919D9B45469}"/>
                </a:ext>
              </a:extLst>
            </p:cNvPr>
            <p:cNvSpPr/>
            <p:nvPr/>
          </p:nvSpPr>
          <p:spPr>
            <a:xfrm>
              <a:off x="10160" y="16510"/>
              <a:ext cx="2769521" cy="1930778"/>
            </a:xfrm>
            <a:custGeom>
              <a:avLst/>
              <a:gdLst/>
              <a:ahLst/>
              <a:cxnLst/>
              <a:rect l="l" t="t" r="r" b="b"/>
              <a:pathLst>
                <a:path w="2769521" h="1930778">
                  <a:moveTo>
                    <a:pt x="2769521" y="1930778"/>
                  </a:moveTo>
                  <a:lnTo>
                    <a:pt x="0" y="1923158"/>
                  </a:lnTo>
                  <a:lnTo>
                    <a:pt x="0" y="682871"/>
                  </a:lnTo>
                  <a:lnTo>
                    <a:pt x="17780" y="19050"/>
                  </a:lnTo>
                  <a:lnTo>
                    <a:pt x="1378921" y="0"/>
                  </a:lnTo>
                  <a:lnTo>
                    <a:pt x="2750471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4">
                  <a:lumMod val="50000"/>
                </a:schemeClr>
              </a:solidFill>
            </a:ln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A36E35A-EADC-4FE9-943E-1A0C7F1760E8}"/>
                </a:ext>
              </a:extLst>
            </p:cNvPr>
            <p:cNvSpPr/>
            <p:nvPr/>
          </p:nvSpPr>
          <p:spPr>
            <a:xfrm>
              <a:off x="-3810" y="0"/>
              <a:ext cx="2798731" cy="1957448"/>
            </a:xfrm>
            <a:custGeom>
              <a:avLst/>
              <a:gdLst/>
              <a:ahLst/>
              <a:cxnLst/>
              <a:rect l="l" t="t" r="r" b="b"/>
              <a:pathLst>
                <a:path w="2798731" h="1957448">
                  <a:moveTo>
                    <a:pt x="2764441" y="21590"/>
                  </a:moveTo>
                  <a:cubicBezTo>
                    <a:pt x="2765711" y="34290"/>
                    <a:pt x="2765711" y="44450"/>
                    <a:pt x="2766981" y="54610"/>
                  </a:cubicBezTo>
                  <a:cubicBezTo>
                    <a:pt x="2769521" y="92679"/>
                    <a:pt x="2770791" y="133712"/>
                    <a:pt x="2773331" y="173279"/>
                  </a:cubicBezTo>
                  <a:cubicBezTo>
                    <a:pt x="2773331" y="230432"/>
                    <a:pt x="2786031" y="1357375"/>
                    <a:pt x="2792381" y="1414528"/>
                  </a:cubicBezTo>
                  <a:cubicBezTo>
                    <a:pt x="2798731" y="1500991"/>
                    <a:pt x="2794921" y="1588918"/>
                    <a:pt x="2794921" y="1675381"/>
                  </a:cubicBezTo>
                  <a:cubicBezTo>
                    <a:pt x="2794921" y="1751585"/>
                    <a:pt x="2796191" y="1821927"/>
                    <a:pt x="2797461" y="1896488"/>
                  </a:cubicBezTo>
                  <a:cubicBezTo>
                    <a:pt x="2797461" y="1918078"/>
                    <a:pt x="2797461" y="1932048"/>
                    <a:pt x="2797461" y="1956178"/>
                  </a:cubicBezTo>
                  <a:cubicBezTo>
                    <a:pt x="2774601" y="1956178"/>
                    <a:pt x="2754281" y="1957448"/>
                    <a:pt x="2730444" y="1956178"/>
                  </a:cubicBezTo>
                  <a:cubicBezTo>
                    <a:pt x="2592003" y="1951098"/>
                    <a:pt x="2451432" y="1957448"/>
                    <a:pt x="2312991" y="1952368"/>
                  </a:cubicBezTo>
                  <a:cubicBezTo>
                    <a:pt x="2229927" y="1948558"/>
                    <a:pt x="2148992" y="1951098"/>
                    <a:pt x="2065928" y="1948558"/>
                  </a:cubicBezTo>
                  <a:cubicBezTo>
                    <a:pt x="2027590" y="1947288"/>
                    <a:pt x="1989253" y="1946018"/>
                    <a:pt x="1950915" y="1944748"/>
                  </a:cubicBezTo>
                  <a:cubicBezTo>
                    <a:pt x="1927487" y="1944748"/>
                    <a:pt x="1906188" y="1946018"/>
                    <a:pt x="1882759" y="1946018"/>
                  </a:cubicBezTo>
                  <a:cubicBezTo>
                    <a:pt x="1823123" y="1944748"/>
                    <a:pt x="1659124" y="1946018"/>
                    <a:pt x="1599488" y="1944748"/>
                  </a:cubicBezTo>
                  <a:cubicBezTo>
                    <a:pt x="1556891" y="1943478"/>
                    <a:pt x="704946" y="1952368"/>
                    <a:pt x="662349" y="1951098"/>
                  </a:cubicBezTo>
                  <a:cubicBezTo>
                    <a:pt x="651700" y="1951098"/>
                    <a:pt x="638921" y="1952368"/>
                    <a:pt x="628271" y="1952368"/>
                  </a:cubicBezTo>
                  <a:cubicBezTo>
                    <a:pt x="602713" y="1952368"/>
                    <a:pt x="579285" y="1953638"/>
                    <a:pt x="553726" y="1953638"/>
                  </a:cubicBezTo>
                  <a:cubicBezTo>
                    <a:pt x="489830" y="1953638"/>
                    <a:pt x="428064" y="1952368"/>
                    <a:pt x="364169" y="1951098"/>
                  </a:cubicBezTo>
                  <a:cubicBezTo>
                    <a:pt x="325831" y="1949828"/>
                    <a:pt x="287494" y="1948558"/>
                    <a:pt x="251286" y="1947288"/>
                  </a:cubicBezTo>
                  <a:cubicBezTo>
                    <a:pt x="183130" y="1946018"/>
                    <a:pt x="114975" y="1944748"/>
                    <a:pt x="48260" y="1944748"/>
                  </a:cubicBezTo>
                  <a:cubicBezTo>
                    <a:pt x="38100" y="1944748"/>
                    <a:pt x="29210" y="1944748"/>
                    <a:pt x="19050" y="1943478"/>
                  </a:cubicBezTo>
                  <a:cubicBezTo>
                    <a:pt x="10160" y="1942208"/>
                    <a:pt x="5080" y="1935858"/>
                    <a:pt x="7620" y="1926968"/>
                  </a:cubicBezTo>
                  <a:cubicBezTo>
                    <a:pt x="16510" y="1895201"/>
                    <a:pt x="12700" y="1858564"/>
                    <a:pt x="11430" y="1820462"/>
                  </a:cubicBezTo>
                  <a:cubicBezTo>
                    <a:pt x="10160" y="1742792"/>
                    <a:pt x="6350" y="1666588"/>
                    <a:pt x="7620" y="1588918"/>
                  </a:cubicBezTo>
                  <a:cubicBezTo>
                    <a:pt x="5080" y="1492198"/>
                    <a:pt x="0" y="294913"/>
                    <a:pt x="7620" y="196727"/>
                  </a:cubicBezTo>
                  <a:cubicBezTo>
                    <a:pt x="8890" y="177676"/>
                    <a:pt x="7620" y="157159"/>
                    <a:pt x="8890" y="138108"/>
                  </a:cubicBezTo>
                  <a:cubicBezTo>
                    <a:pt x="10160" y="107333"/>
                    <a:pt x="12700" y="7362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728" y="30480"/>
                    <a:pt x="95806" y="29210"/>
                  </a:cubicBezTo>
                  <a:cubicBezTo>
                    <a:pt x="153312" y="25400"/>
                    <a:pt x="210819" y="22860"/>
                    <a:pt x="270455" y="20320"/>
                  </a:cubicBezTo>
                  <a:cubicBezTo>
                    <a:pt x="310922" y="17780"/>
                    <a:pt x="351389" y="16510"/>
                    <a:pt x="389727" y="13970"/>
                  </a:cubicBezTo>
                  <a:cubicBezTo>
                    <a:pt x="428064" y="11430"/>
                    <a:pt x="468532" y="8890"/>
                    <a:pt x="506869" y="8890"/>
                  </a:cubicBezTo>
                  <a:cubicBezTo>
                    <a:pt x="549467" y="7620"/>
                    <a:pt x="592064" y="10160"/>
                    <a:pt x="634661" y="8890"/>
                  </a:cubicBezTo>
                  <a:cubicBezTo>
                    <a:pt x="687907" y="8890"/>
                    <a:pt x="1652735" y="6350"/>
                    <a:pt x="1705981" y="5080"/>
                  </a:cubicBezTo>
                  <a:cubicBezTo>
                    <a:pt x="1757098" y="3810"/>
                    <a:pt x="1808214" y="2540"/>
                    <a:pt x="1861461" y="2540"/>
                  </a:cubicBezTo>
                  <a:cubicBezTo>
                    <a:pt x="1948785" y="1270"/>
                    <a:pt x="2033979" y="0"/>
                    <a:pt x="2121304" y="0"/>
                  </a:cubicBezTo>
                  <a:cubicBezTo>
                    <a:pt x="2157511" y="0"/>
                    <a:pt x="2195849" y="2540"/>
                    <a:pt x="2232057" y="2540"/>
                  </a:cubicBezTo>
                  <a:cubicBezTo>
                    <a:pt x="2332160" y="3810"/>
                    <a:pt x="2434393" y="5080"/>
                    <a:pt x="2534497" y="7620"/>
                  </a:cubicBezTo>
                  <a:cubicBezTo>
                    <a:pt x="2587743" y="8890"/>
                    <a:pt x="2640990" y="12700"/>
                    <a:pt x="2694236" y="16510"/>
                  </a:cubicBezTo>
                  <a:cubicBezTo>
                    <a:pt x="2707016" y="16510"/>
                    <a:pt x="2719795" y="16510"/>
                    <a:pt x="2730444" y="16510"/>
                  </a:cubicBezTo>
                  <a:cubicBezTo>
                    <a:pt x="2745391" y="17780"/>
                    <a:pt x="2754281" y="20320"/>
                    <a:pt x="2764441" y="21590"/>
                  </a:cubicBezTo>
                  <a:close/>
                  <a:moveTo>
                    <a:pt x="2774601" y="1939668"/>
                  </a:moveTo>
                  <a:cubicBezTo>
                    <a:pt x="2775871" y="1923158"/>
                    <a:pt x="2777141" y="1910458"/>
                    <a:pt x="2777141" y="1897758"/>
                  </a:cubicBezTo>
                  <a:cubicBezTo>
                    <a:pt x="2775871" y="1814600"/>
                    <a:pt x="2774601" y="1736930"/>
                    <a:pt x="2774601" y="1653399"/>
                  </a:cubicBezTo>
                  <a:cubicBezTo>
                    <a:pt x="2774601" y="1615297"/>
                    <a:pt x="2777141" y="1577195"/>
                    <a:pt x="2775871" y="1539093"/>
                  </a:cubicBezTo>
                  <a:cubicBezTo>
                    <a:pt x="2775871" y="1503921"/>
                    <a:pt x="2774601" y="1467285"/>
                    <a:pt x="2773331" y="1432114"/>
                  </a:cubicBezTo>
                  <a:cubicBezTo>
                    <a:pt x="2768251" y="1377891"/>
                    <a:pt x="2756821" y="255345"/>
                    <a:pt x="2756821" y="201123"/>
                  </a:cubicBezTo>
                  <a:cubicBezTo>
                    <a:pt x="2754281" y="155694"/>
                    <a:pt x="2751741" y="108799"/>
                    <a:pt x="2749201" y="63500"/>
                  </a:cubicBezTo>
                  <a:cubicBezTo>
                    <a:pt x="2747931" y="44450"/>
                    <a:pt x="2746661" y="43180"/>
                    <a:pt x="2724054" y="41910"/>
                  </a:cubicBezTo>
                  <a:cubicBezTo>
                    <a:pt x="2717665" y="41910"/>
                    <a:pt x="2713405" y="41910"/>
                    <a:pt x="2707016" y="40640"/>
                  </a:cubicBezTo>
                  <a:cubicBezTo>
                    <a:pt x="2653769" y="36830"/>
                    <a:pt x="2598393" y="31750"/>
                    <a:pt x="2545146" y="30480"/>
                  </a:cubicBezTo>
                  <a:cubicBezTo>
                    <a:pt x="2415225" y="26670"/>
                    <a:pt x="2283173" y="25400"/>
                    <a:pt x="2153252" y="22860"/>
                  </a:cubicBezTo>
                  <a:cubicBezTo>
                    <a:pt x="2134083" y="22860"/>
                    <a:pt x="2112785" y="22860"/>
                    <a:pt x="2093616" y="22860"/>
                  </a:cubicBezTo>
                  <a:cubicBezTo>
                    <a:pt x="2061668" y="22860"/>
                    <a:pt x="2029720" y="22860"/>
                    <a:pt x="1999902" y="22860"/>
                  </a:cubicBezTo>
                  <a:cubicBezTo>
                    <a:pt x="1931746" y="22860"/>
                    <a:pt x="1863591" y="22860"/>
                    <a:pt x="1797565" y="24130"/>
                  </a:cubicBezTo>
                  <a:cubicBezTo>
                    <a:pt x="1740059" y="25400"/>
                    <a:pt x="770972" y="29210"/>
                    <a:pt x="713466" y="29210"/>
                  </a:cubicBezTo>
                  <a:cubicBezTo>
                    <a:pt x="619752" y="29210"/>
                    <a:pt x="526038" y="26670"/>
                    <a:pt x="432324" y="33020"/>
                  </a:cubicBezTo>
                  <a:cubicBezTo>
                    <a:pt x="383337" y="36830"/>
                    <a:pt x="336480" y="36830"/>
                    <a:pt x="289624" y="38100"/>
                  </a:cubicBezTo>
                  <a:cubicBezTo>
                    <a:pt x="208689" y="41910"/>
                    <a:pt x="127754" y="45720"/>
                    <a:pt x="49530" y="50800"/>
                  </a:cubicBezTo>
                  <a:cubicBezTo>
                    <a:pt x="36830" y="50800"/>
                    <a:pt x="34290" y="53340"/>
                    <a:pt x="33020" y="69231"/>
                  </a:cubicBezTo>
                  <a:cubicBezTo>
                    <a:pt x="31750" y="95610"/>
                    <a:pt x="31750" y="121988"/>
                    <a:pt x="30480" y="148366"/>
                  </a:cubicBezTo>
                  <a:cubicBezTo>
                    <a:pt x="29210" y="192330"/>
                    <a:pt x="26670" y="234829"/>
                    <a:pt x="25400" y="278793"/>
                  </a:cubicBezTo>
                  <a:cubicBezTo>
                    <a:pt x="20320" y="325688"/>
                    <a:pt x="26670" y="1471681"/>
                    <a:pt x="29210" y="1518576"/>
                  </a:cubicBezTo>
                  <a:cubicBezTo>
                    <a:pt x="29210" y="1568402"/>
                    <a:pt x="29210" y="1619693"/>
                    <a:pt x="30480" y="1669519"/>
                  </a:cubicBezTo>
                  <a:cubicBezTo>
                    <a:pt x="30480" y="1706156"/>
                    <a:pt x="33020" y="1742792"/>
                    <a:pt x="33020" y="1779429"/>
                  </a:cubicBezTo>
                  <a:cubicBezTo>
                    <a:pt x="33020" y="1818996"/>
                    <a:pt x="33020" y="1858564"/>
                    <a:pt x="31750" y="1897758"/>
                  </a:cubicBezTo>
                  <a:cubicBezTo>
                    <a:pt x="31750" y="1901568"/>
                    <a:pt x="31750" y="1904108"/>
                    <a:pt x="31750" y="1907918"/>
                  </a:cubicBezTo>
                  <a:cubicBezTo>
                    <a:pt x="31750" y="1918078"/>
                    <a:pt x="35560" y="1921888"/>
                    <a:pt x="44450" y="1921888"/>
                  </a:cubicBezTo>
                  <a:cubicBezTo>
                    <a:pt x="65988" y="1921888"/>
                    <a:pt x="95806" y="1923158"/>
                    <a:pt x="123494" y="1923158"/>
                  </a:cubicBezTo>
                  <a:cubicBezTo>
                    <a:pt x="163962" y="1923158"/>
                    <a:pt x="206559" y="1920618"/>
                    <a:pt x="247026" y="1923158"/>
                  </a:cubicBezTo>
                  <a:cubicBezTo>
                    <a:pt x="313052" y="1926968"/>
                    <a:pt x="379078" y="1929508"/>
                    <a:pt x="445103" y="1928238"/>
                  </a:cubicBezTo>
                  <a:cubicBezTo>
                    <a:pt x="487701" y="1926968"/>
                    <a:pt x="528168" y="1929508"/>
                    <a:pt x="570765" y="1929508"/>
                  </a:cubicBezTo>
                  <a:cubicBezTo>
                    <a:pt x="632531" y="1929508"/>
                    <a:pt x="694297" y="1928238"/>
                    <a:pt x="756063" y="1929508"/>
                  </a:cubicBezTo>
                  <a:cubicBezTo>
                    <a:pt x="847647" y="1930778"/>
                    <a:pt x="1852941" y="1920618"/>
                    <a:pt x="1946655" y="1923158"/>
                  </a:cubicBezTo>
                  <a:cubicBezTo>
                    <a:pt x="1987123" y="1924428"/>
                    <a:pt x="2027590" y="1925698"/>
                    <a:pt x="2065928" y="1925698"/>
                  </a:cubicBezTo>
                  <a:cubicBezTo>
                    <a:pt x="2136213" y="1928238"/>
                    <a:pt x="2204369" y="1924428"/>
                    <a:pt x="2274654" y="1928238"/>
                  </a:cubicBezTo>
                  <a:cubicBezTo>
                    <a:pt x="2332160" y="1930778"/>
                    <a:pt x="2389666" y="1930778"/>
                    <a:pt x="2447173" y="1933318"/>
                  </a:cubicBezTo>
                  <a:cubicBezTo>
                    <a:pt x="2532367" y="1937128"/>
                    <a:pt x="2617562" y="1939668"/>
                    <a:pt x="2702756" y="1940938"/>
                  </a:cubicBezTo>
                  <a:cubicBezTo>
                    <a:pt x="2734704" y="1940938"/>
                    <a:pt x="2754281" y="1939668"/>
                    <a:pt x="2774601" y="1939668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2053AB3E-ADE1-440A-9501-F5B24AB70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/>
          <a:stretch/>
        </p:blipFill>
        <p:spPr>
          <a:xfrm rot="5400000">
            <a:off x="4495799" y="1826255"/>
            <a:ext cx="9296401" cy="663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00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EE70C643-C4A5-4292-B6DC-4CBB1A81844F}"/>
              </a:ext>
            </a:extLst>
          </p:cNvPr>
          <p:cNvGrpSpPr/>
          <p:nvPr/>
        </p:nvGrpSpPr>
        <p:grpSpPr>
          <a:xfrm>
            <a:off x="5429250" y="189395"/>
            <a:ext cx="7429500" cy="9908209"/>
            <a:chOff x="0" y="0"/>
            <a:chExt cx="2792381" cy="195871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06DD235-9446-4D43-9181-4919D9B45469}"/>
                </a:ext>
              </a:extLst>
            </p:cNvPr>
            <p:cNvSpPr/>
            <p:nvPr/>
          </p:nvSpPr>
          <p:spPr>
            <a:xfrm>
              <a:off x="10160" y="16510"/>
              <a:ext cx="2769521" cy="1930778"/>
            </a:xfrm>
            <a:custGeom>
              <a:avLst/>
              <a:gdLst/>
              <a:ahLst/>
              <a:cxnLst/>
              <a:rect l="l" t="t" r="r" b="b"/>
              <a:pathLst>
                <a:path w="2769521" h="1930778">
                  <a:moveTo>
                    <a:pt x="2769521" y="1930778"/>
                  </a:moveTo>
                  <a:lnTo>
                    <a:pt x="0" y="1923158"/>
                  </a:lnTo>
                  <a:lnTo>
                    <a:pt x="0" y="682871"/>
                  </a:lnTo>
                  <a:lnTo>
                    <a:pt x="17780" y="19050"/>
                  </a:lnTo>
                  <a:lnTo>
                    <a:pt x="1378921" y="0"/>
                  </a:lnTo>
                  <a:lnTo>
                    <a:pt x="2750471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4">
                  <a:lumMod val="50000"/>
                </a:schemeClr>
              </a:solidFill>
            </a:ln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A36E35A-EADC-4FE9-943E-1A0C7F1760E8}"/>
                </a:ext>
              </a:extLst>
            </p:cNvPr>
            <p:cNvSpPr/>
            <p:nvPr/>
          </p:nvSpPr>
          <p:spPr>
            <a:xfrm>
              <a:off x="-3810" y="0"/>
              <a:ext cx="2798731" cy="1957448"/>
            </a:xfrm>
            <a:custGeom>
              <a:avLst/>
              <a:gdLst/>
              <a:ahLst/>
              <a:cxnLst/>
              <a:rect l="l" t="t" r="r" b="b"/>
              <a:pathLst>
                <a:path w="2798731" h="1957448">
                  <a:moveTo>
                    <a:pt x="2764441" y="21590"/>
                  </a:moveTo>
                  <a:cubicBezTo>
                    <a:pt x="2765711" y="34290"/>
                    <a:pt x="2765711" y="44450"/>
                    <a:pt x="2766981" y="54610"/>
                  </a:cubicBezTo>
                  <a:cubicBezTo>
                    <a:pt x="2769521" y="92679"/>
                    <a:pt x="2770791" y="133712"/>
                    <a:pt x="2773331" y="173279"/>
                  </a:cubicBezTo>
                  <a:cubicBezTo>
                    <a:pt x="2773331" y="230432"/>
                    <a:pt x="2786031" y="1357375"/>
                    <a:pt x="2792381" y="1414528"/>
                  </a:cubicBezTo>
                  <a:cubicBezTo>
                    <a:pt x="2798731" y="1500991"/>
                    <a:pt x="2794921" y="1588918"/>
                    <a:pt x="2794921" y="1675381"/>
                  </a:cubicBezTo>
                  <a:cubicBezTo>
                    <a:pt x="2794921" y="1751585"/>
                    <a:pt x="2796191" y="1821927"/>
                    <a:pt x="2797461" y="1896488"/>
                  </a:cubicBezTo>
                  <a:cubicBezTo>
                    <a:pt x="2797461" y="1918078"/>
                    <a:pt x="2797461" y="1932048"/>
                    <a:pt x="2797461" y="1956178"/>
                  </a:cubicBezTo>
                  <a:cubicBezTo>
                    <a:pt x="2774601" y="1956178"/>
                    <a:pt x="2754281" y="1957448"/>
                    <a:pt x="2730444" y="1956178"/>
                  </a:cubicBezTo>
                  <a:cubicBezTo>
                    <a:pt x="2592003" y="1951098"/>
                    <a:pt x="2451432" y="1957448"/>
                    <a:pt x="2312991" y="1952368"/>
                  </a:cubicBezTo>
                  <a:cubicBezTo>
                    <a:pt x="2229927" y="1948558"/>
                    <a:pt x="2148992" y="1951098"/>
                    <a:pt x="2065928" y="1948558"/>
                  </a:cubicBezTo>
                  <a:cubicBezTo>
                    <a:pt x="2027590" y="1947288"/>
                    <a:pt x="1989253" y="1946018"/>
                    <a:pt x="1950915" y="1944748"/>
                  </a:cubicBezTo>
                  <a:cubicBezTo>
                    <a:pt x="1927487" y="1944748"/>
                    <a:pt x="1906188" y="1946018"/>
                    <a:pt x="1882759" y="1946018"/>
                  </a:cubicBezTo>
                  <a:cubicBezTo>
                    <a:pt x="1823123" y="1944748"/>
                    <a:pt x="1659124" y="1946018"/>
                    <a:pt x="1599488" y="1944748"/>
                  </a:cubicBezTo>
                  <a:cubicBezTo>
                    <a:pt x="1556891" y="1943478"/>
                    <a:pt x="704946" y="1952368"/>
                    <a:pt x="662349" y="1951098"/>
                  </a:cubicBezTo>
                  <a:cubicBezTo>
                    <a:pt x="651700" y="1951098"/>
                    <a:pt x="638921" y="1952368"/>
                    <a:pt x="628271" y="1952368"/>
                  </a:cubicBezTo>
                  <a:cubicBezTo>
                    <a:pt x="602713" y="1952368"/>
                    <a:pt x="579285" y="1953638"/>
                    <a:pt x="553726" y="1953638"/>
                  </a:cubicBezTo>
                  <a:cubicBezTo>
                    <a:pt x="489830" y="1953638"/>
                    <a:pt x="428064" y="1952368"/>
                    <a:pt x="364169" y="1951098"/>
                  </a:cubicBezTo>
                  <a:cubicBezTo>
                    <a:pt x="325831" y="1949828"/>
                    <a:pt x="287494" y="1948558"/>
                    <a:pt x="251286" y="1947288"/>
                  </a:cubicBezTo>
                  <a:cubicBezTo>
                    <a:pt x="183130" y="1946018"/>
                    <a:pt x="114975" y="1944748"/>
                    <a:pt x="48260" y="1944748"/>
                  </a:cubicBezTo>
                  <a:cubicBezTo>
                    <a:pt x="38100" y="1944748"/>
                    <a:pt x="29210" y="1944748"/>
                    <a:pt x="19050" y="1943478"/>
                  </a:cubicBezTo>
                  <a:cubicBezTo>
                    <a:pt x="10160" y="1942208"/>
                    <a:pt x="5080" y="1935858"/>
                    <a:pt x="7620" y="1926968"/>
                  </a:cubicBezTo>
                  <a:cubicBezTo>
                    <a:pt x="16510" y="1895201"/>
                    <a:pt x="12700" y="1858564"/>
                    <a:pt x="11430" y="1820462"/>
                  </a:cubicBezTo>
                  <a:cubicBezTo>
                    <a:pt x="10160" y="1742792"/>
                    <a:pt x="6350" y="1666588"/>
                    <a:pt x="7620" y="1588918"/>
                  </a:cubicBezTo>
                  <a:cubicBezTo>
                    <a:pt x="5080" y="1492198"/>
                    <a:pt x="0" y="294913"/>
                    <a:pt x="7620" y="196727"/>
                  </a:cubicBezTo>
                  <a:cubicBezTo>
                    <a:pt x="8890" y="177676"/>
                    <a:pt x="7620" y="157159"/>
                    <a:pt x="8890" y="138108"/>
                  </a:cubicBezTo>
                  <a:cubicBezTo>
                    <a:pt x="10160" y="107333"/>
                    <a:pt x="12700" y="7362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728" y="30480"/>
                    <a:pt x="95806" y="29210"/>
                  </a:cubicBezTo>
                  <a:cubicBezTo>
                    <a:pt x="153312" y="25400"/>
                    <a:pt x="210819" y="22860"/>
                    <a:pt x="270455" y="20320"/>
                  </a:cubicBezTo>
                  <a:cubicBezTo>
                    <a:pt x="310922" y="17780"/>
                    <a:pt x="351389" y="16510"/>
                    <a:pt x="389727" y="13970"/>
                  </a:cubicBezTo>
                  <a:cubicBezTo>
                    <a:pt x="428064" y="11430"/>
                    <a:pt x="468532" y="8890"/>
                    <a:pt x="506869" y="8890"/>
                  </a:cubicBezTo>
                  <a:cubicBezTo>
                    <a:pt x="549467" y="7620"/>
                    <a:pt x="592064" y="10160"/>
                    <a:pt x="634661" y="8890"/>
                  </a:cubicBezTo>
                  <a:cubicBezTo>
                    <a:pt x="687907" y="8890"/>
                    <a:pt x="1652735" y="6350"/>
                    <a:pt x="1705981" y="5080"/>
                  </a:cubicBezTo>
                  <a:cubicBezTo>
                    <a:pt x="1757098" y="3810"/>
                    <a:pt x="1808214" y="2540"/>
                    <a:pt x="1861461" y="2540"/>
                  </a:cubicBezTo>
                  <a:cubicBezTo>
                    <a:pt x="1948785" y="1270"/>
                    <a:pt x="2033979" y="0"/>
                    <a:pt x="2121304" y="0"/>
                  </a:cubicBezTo>
                  <a:cubicBezTo>
                    <a:pt x="2157511" y="0"/>
                    <a:pt x="2195849" y="2540"/>
                    <a:pt x="2232057" y="2540"/>
                  </a:cubicBezTo>
                  <a:cubicBezTo>
                    <a:pt x="2332160" y="3810"/>
                    <a:pt x="2434393" y="5080"/>
                    <a:pt x="2534497" y="7620"/>
                  </a:cubicBezTo>
                  <a:cubicBezTo>
                    <a:pt x="2587743" y="8890"/>
                    <a:pt x="2640990" y="12700"/>
                    <a:pt x="2694236" y="16510"/>
                  </a:cubicBezTo>
                  <a:cubicBezTo>
                    <a:pt x="2707016" y="16510"/>
                    <a:pt x="2719795" y="16510"/>
                    <a:pt x="2730444" y="16510"/>
                  </a:cubicBezTo>
                  <a:cubicBezTo>
                    <a:pt x="2745391" y="17780"/>
                    <a:pt x="2754281" y="20320"/>
                    <a:pt x="2764441" y="21590"/>
                  </a:cubicBezTo>
                  <a:close/>
                  <a:moveTo>
                    <a:pt x="2774601" y="1939668"/>
                  </a:moveTo>
                  <a:cubicBezTo>
                    <a:pt x="2775871" y="1923158"/>
                    <a:pt x="2777141" y="1910458"/>
                    <a:pt x="2777141" y="1897758"/>
                  </a:cubicBezTo>
                  <a:cubicBezTo>
                    <a:pt x="2775871" y="1814600"/>
                    <a:pt x="2774601" y="1736930"/>
                    <a:pt x="2774601" y="1653399"/>
                  </a:cubicBezTo>
                  <a:cubicBezTo>
                    <a:pt x="2774601" y="1615297"/>
                    <a:pt x="2777141" y="1577195"/>
                    <a:pt x="2775871" y="1539093"/>
                  </a:cubicBezTo>
                  <a:cubicBezTo>
                    <a:pt x="2775871" y="1503921"/>
                    <a:pt x="2774601" y="1467285"/>
                    <a:pt x="2773331" y="1432114"/>
                  </a:cubicBezTo>
                  <a:cubicBezTo>
                    <a:pt x="2768251" y="1377891"/>
                    <a:pt x="2756821" y="255345"/>
                    <a:pt x="2756821" y="201123"/>
                  </a:cubicBezTo>
                  <a:cubicBezTo>
                    <a:pt x="2754281" y="155694"/>
                    <a:pt x="2751741" y="108799"/>
                    <a:pt x="2749201" y="63500"/>
                  </a:cubicBezTo>
                  <a:cubicBezTo>
                    <a:pt x="2747931" y="44450"/>
                    <a:pt x="2746661" y="43180"/>
                    <a:pt x="2724054" y="41910"/>
                  </a:cubicBezTo>
                  <a:cubicBezTo>
                    <a:pt x="2717665" y="41910"/>
                    <a:pt x="2713405" y="41910"/>
                    <a:pt x="2707016" y="40640"/>
                  </a:cubicBezTo>
                  <a:cubicBezTo>
                    <a:pt x="2653769" y="36830"/>
                    <a:pt x="2598393" y="31750"/>
                    <a:pt x="2545146" y="30480"/>
                  </a:cubicBezTo>
                  <a:cubicBezTo>
                    <a:pt x="2415225" y="26670"/>
                    <a:pt x="2283173" y="25400"/>
                    <a:pt x="2153252" y="22860"/>
                  </a:cubicBezTo>
                  <a:cubicBezTo>
                    <a:pt x="2134083" y="22860"/>
                    <a:pt x="2112785" y="22860"/>
                    <a:pt x="2093616" y="22860"/>
                  </a:cubicBezTo>
                  <a:cubicBezTo>
                    <a:pt x="2061668" y="22860"/>
                    <a:pt x="2029720" y="22860"/>
                    <a:pt x="1999902" y="22860"/>
                  </a:cubicBezTo>
                  <a:cubicBezTo>
                    <a:pt x="1931746" y="22860"/>
                    <a:pt x="1863591" y="22860"/>
                    <a:pt x="1797565" y="24130"/>
                  </a:cubicBezTo>
                  <a:cubicBezTo>
                    <a:pt x="1740059" y="25400"/>
                    <a:pt x="770972" y="29210"/>
                    <a:pt x="713466" y="29210"/>
                  </a:cubicBezTo>
                  <a:cubicBezTo>
                    <a:pt x="619752" y="29210"/>
                    <a:pt x="526038" y="26670"/>
                    <a:pt x="432324" y="33020"/>
                  </a:cubicBezTo>
                  <a:cubicBezTo>
                    <a:pt x="383337" y="36830"/>
                    <a:pt x="336480" y="36830"/>
                    <a:pt x="289624" y="38100"/>
                  </a:cubicBezTo>
                  <a:cubicBezTo>
                    <a:pt x="208689" y="41910"/>
                    <a:pt x="127754" y="45720"/>
                    <a:pt x="49530" y="50800"/>
                  </a:cubicBezTo>
                  <a:cubicBezTo>
                    <a:pt x="36830" y="50800"/>
                    <a:pt x="34290" y="53340"/>
                    <a:pt x="33020" y="69231"/>
                  </a:cubicBezTo>
                  <a:cubicBezTo>
                    <a:pt x="31750" y="95610"/>
                    <a:pt x="31750" y="121988"/>
                    <a:pt x="30480" y="148366"/>
                  </a:cubicBezTo>
                  <a:cubicBezTo>
                    <a:pt x="29210" y="192330"/>
                    <a:pt x="26670" y="234829"/>
                    <a:pt x="25400" y="278793"/>
                  </a:cubicBezTo>
                  <a:cubicBezTo>
                    <a:pt x="20320" y="325688"/>
                    <a:pt x="26670" y="1471681"/>
                    <a:pt x="29210" y="1518576"/>
                  </a:cubicBezTo>
                  <a:cubicBezTo>
                    <a:pt x="29210" y="1568402"/>
                    <a:pt x="29210" y="1619693"/>
                    <a:pt x="30480" y="1669519"/>
                  </a:cubicBezTo>
                  <a:cubicBezTo>
                    <a:pt x="30480" y="1706156"/>
                    <a:pt x="33020" y="1742792"/>
                    <a:pt x="33020" y="1779429"/>
                  </a:cubicBezTo>
                  <a:cubicBezTo>
                    <a:pt x="33020" y="1818996"/>
                    <a:pt x="33020" y="1858564"/>
                    <a:pt x="31750" y="1897758"/>
                  </a:cubicBezTo>
                  <a:cubicBezTo>
                    <a:pt x="31750" y="1901568"/>
                    <a:pt x="31750" y="1904108"/>
                    <a:pt x="31750" y="1907918"/>
                  </a:cubicBezTo>
                  <a:cubicBezTo>
                    <a:pt x="31750" y="1918078"/>
                    <a:pt x="35560" y="1921888"/>
                    <a:pt x="44450" y="1921888"/>
                  </a:cubicBezTo>
                  <a:cubicBezTo>
                    <a:pt x="65988" y="1921888"/>
                    <a:pt x="95806" y="1923158"/>
                    <a:pt x="123494" y="1923158"/>
                  </a:cubicBezTo>
                  <a:cubicBezTo>
                    <a:pt x="163962" y="1923158"/>
                    <a:pt x="206559" y="1920618"/>
                    <a:pt x="247026" y="1923158"/>
                  </a:cubicBezTo>
                  <a:cubicBezTo>
                    <a:pt x="313052" y="1926968"/>
                    <a:pt x="379078" y="1929508"/>
                    <a:pt x="445103" y="1928238"/>
                  </a:cubicBezTo>
                  <a:cubicBezTo>
                    <a:pt x="487701" y="1926968"/>
                    <a:pt x="528168" y="1929508"/>
                    <a:pt x="570765" y="1929508"/>
                  </a:cubicBezTo>
                  <a:cubicBezTo>
                    <a:pt x="632531" y="1929508"/>
                    <a:pt x="694297" y="1928238"/>
                    <a:pt x="756063" y="1929508"/>
                  </a:cubicBezTo>
                  <a:cubicBezTo>
                    <a:pt x="847647" y="1930778"/>
                    <a:pt x="1852941" y="1920618"/>
                    <a:pt x="1946655" y="1923158"/>
                  </a:cubicBezTo>
                  <a:cubicBezTo>
                    <a:pt x="1987123" y="1924428"/>
                    <a:pt x="2027590" y="1925698"/>
                    <a:pt x="2065928" y="1925698"/>
                  </a:cubicBezTo>
                  <a:cubicBezTo>
                    <a:pt x="2136213" y="1928238"/>
                    <a:pt x="2204369" y="1924428"/>
                    <a:pt x="2274654" y="1928238"/>
                  </a:cubicBezTo>
                  <a:cubicBezTo>
                    <a:pt x="2332160" y="1930778"/>
                    <a:pt x="2389666" y="1930778"/>
                    <a:pt x="2447173" y="1933318"/>
                  </a:cubicBezTo>
                  <a:cubicBezTo>
                    <a:pt x="2532367" y="1937128"/>
                    <a:pt x="2617562" y="1939668"/>
                    <a:pt x="2702756" y="1940938"/>
                  </a:cubicBezTo>
                  <a:cubicBezTo>
                    <a:pt x="2734704" y="1940938"/>
                    <a:pt x="2754281" y="1939668"/>
                    <a:pt x="2774601" y="1939668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A7E49C6-5960-4173-897E-98B6CEF68F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-50"/>
          <a:stretch/>
        </p:blipFill>
        <p:spPr>
          <a:xfrm rot="5400000">
            <a:off x="4495852" y="1823823"/>
            <a:ext cx="9289537" cy="66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5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11</Words>
  <Application>Microsoft Office PowerPoint</Application>
  <PresentationFormat>Personnalisé</PresentationFormat>
  <Paragraphs>2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Marykate</vt:lpstr>
      <vt:lpstr>Garet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Bienvenue</dc:title>
  <dc:creator>Seuyin Wong Liggi</dc:creator>
  <cp:lastModifiedBy>Seuyin Wong Liggi</cp:lastModifiedBy>
  <cp:revision>13</cp:revision>
  <dcterms:created xsi:type="dcterms:W3CDTF">2006-08-16T00:00:00Z</dcterms:created>
  <dcterms:modified xsi:type="dcterms:W3CDTF">2025-07-05T09:22:21Z</dcterms:modified>
  <dc:identifier>DAGpjheTezg</dc:identifier>
</cp:coreProperties>
</file>