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elvetica" panose="020B0604020202020204" pitchFamily="34" charset="0"/>
      <p:regular r:id="rId14"/>
      <p:bold r:id="rId15"/>
      <p:italic r:id="rId16"/>
      <p:boldItalic r:id="rId17"/>
    </p:embeddedFont>
    <p:embeddedFont>
      <p:font typeface="Lobster" panose="020B0604020202020204" charset="0"/>
      <p:regular r:id="rId18"/>
    </p:embeddedFont>
    <p:embeddedFont>
      <p:font typeface="Lobster Two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nfance-familles@eerv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7929"/>
            <a:ext cx="4740938" cy="668121"/>
          </a:xfrm>
          <a:custGeom>
            <a:avLst/>
            <a:gdLst/>
            <a:ahLst/>
            <a:cxnLst/>
            <a:rect l="l" t="t" r="r" b="b"/>
            <a:pathLst>
              <a:path w="4740938" h="668121">
                <a:moveTo>
                  <a:pt x="0" y="0"/>
                </a:moveTo>
                <a:lnTo>
                  <a:pt x="4740938" y="0"/>
                </a:lnTo>
                <a:lnTo>
                  <a:pt x="4740938" y="668121"/>
                </a:lnTo>
                <a:lnTo>
                  <a:pt x="0" y="668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458" y="169712"/>
            <a:ext cx="1214648" cy="1201863"/>
          </a:xfrm>
          <a:custGeom>
            <a:avLst/>
            <a:gdLst/>
            <a:ahLst/>
            <a:cxnLst/>
            <a:rect l="l" t="t" r="r" b="b"/>
            <a:pathLst>
              <a:path w="1214648" h="1201863">
                <a:moveTo>
                  <a:pt x="0" y="0"/>
                </a:moveTo>
                <a:lnTo>
                  <a:pt x="1214648" y="0"/>
                </a:lnTo>
                <a:lnTo>
                  <a:pt x="1214648" y="1201863"/>
                </a:lnTo>
                <a:lnTo>
                  <a:pt x="0" y="1201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63660" y="103037"/>
            <a:ext cx="1219472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478"/>
                </a:solidFill>
                <a:latin typeface="Lobster"/>
                <a:ea typeface="Lobster"/>
                <a:cs typeface="Lobster"/>
                <a:sym typeface="Lobster"/>
              </a:rPr>
              <a:t>3.6. La brebis perdue et retrouvée - Invitation à aimer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63660" y="2071037"/>
            <a:ext cx="10815596" cy="383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98"/>
              </a:lnSpc>
            </a:pPr>
            <a:r>
              <a:rPr lang="en-US" sz="10998">
                <a:solidFill>
                  <a:srgbClr val="035478"/>
                </a:solidFill>
                <a:latin typeface="Lobster Two"/>
                <a:ea typeface="Lobster Two"/>
                <a:cs typeface="Lobster Two"/>
                <a:sym typeface="Lobster Two"/>
              </a:rPr>
              <a:t>Raconter la Bible</a:t>
            </a:r>
          </a:p>
          <a:p>
            <a:pPr algn="l">
              <a:lnSpc>
                <a:spcPts val="15398"/>
              </a:lnSpc>
            </a:pPr>
            <a:r>
              <a:rPr lang="en-US" sz="10998">
                <a:solidFill>
                  <a:srgbClr val="035478"/>
                </a:solidFill>
                <a:latin typeface="Lobster Two"/>
                <a:ea typeface="Lobster Two"/>
                <a:cs typeface="Lobster Two"/>
                <a:sym typeface="Lobster Two"/>
              </a:rPr>
              <a:t>Narration à projeter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15579" y="9701530"/>
            <a:ext cx="1274637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Le parcours « Venez car tout est prêt ! » est proposé par l'Équipe œcuménique du canton de Vaud.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Infos : </a:t>
            </a:r>
            <a:r>
              <a:rPr lang="en-US" sz="1700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  <a:hlinkClick r:id="rId4" tooltip="mailto:enfance-familles@eerv.ch"/>
              </a:rPr>
              <a:t>enfance-familles@eerv.ch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EC81E7-66DC-4185-9959-943037E80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7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9D4287-A67F-4F9B-BBF2-096A6FD5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r="375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7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7C8639-F6EB-4591-BA16-1A223EE0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" b="4911"/>
          <a:stretch/>
        </p:blipFill>
        <p:spPr>
          <a:xfrm>
            <a:off x="152400" y="-20875"/>
            <a:ext cx="18059400" cy="103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359758-7713-4D2D-AF19-BAA35B77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38100"/>
            <a:ext cx="18274748" cy="102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B25A78-3030-4081-A81D-62B28474B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0"/>
            <a:ext cx="1827175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34F5A1-6D9C-44D2-BC35-17198C1C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26" r="9696"/>
          <a:stretch/>
        </p:blipFill>
        <p:spPr>
          <a:xfrm>
            <a:off x="9939" y="0"/>
            <a:ext cx="18278062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7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18EE3E-A9C4-49DA-B1ED-920D47809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</Words>
  <Application>Microsoft Office PowerPoint</Application>
  <PresentationFormat>Personnalisé</PresentationFormat>
  <Paragraphs>5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Helvetica</vt:lpstr>
      <vt:lpstr>Lobster</vt:lpstr>
      <vt:lpstr>Lobster Two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 car tout est prêt - Ateliers</dc:title>
  <cp:lastModifiedBy>Seuyin Wong Liggi</cp:lastModifiedBy>
  <cp:revision>2</cp:revision>
  <dcterms:created xsi:type="dcterms:W3CDTF">2006-08-16T00:00:00Z</dcterms:created>
  <dcterms:modified xsi:type="dcterms:W3CDTF">2026-07-02T17:49:59Z</dcterms:modified>
  <dc:identifier>DAHOB0LWYhM</dc:identifier>
</cp:coreProperties>
</file>