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7" r:id="rId3"/>
    <p:sldId id="299" r:id="rId4"/>
    <p:sldId id="258" r:id="rId5"/>
    <p:sldId id="302" r:id="rId6"/>
    <p:sldId id="259" r:id="rId7"/>
    <p:sldId id="304" r:id="rId8"/>
    <p:sldId id="303" r:id="rId9"/>
    <p:sldId id="262" r:id="rId10"/>
    <p:sldId id="264" r:id="rId11"/>
    <p:sldId id="280" r:id="rId12"/>
    <p:sldId id="283" r:id="rId13"/>
    <p:sldId id="281" r:id="rId14"/>
    <p:sldId id="300" r:id="rId15"/>
    <p:sldId id="263" r:id="rId16"/>
    <p:sldId id="296" r:id="rId17"/>
    <p:sldId id="286" r:id="rId18"/>
    <p:sldId id="293" r:id="rId19"/>
    <p:sldId id="292" r:id="rId20"/>
    <p:sldId id="287" r:id="rId21"/>
    <p:sldId id="295" r:id="rId22"/>
    <p:sldId id="294" r:id="rId23"/>
    <p:sldId id="265" r:id="rId24"/>
    <p:sldId id="298" r:id="rId25"/>
    <p:sldId id="266" r:id="rId26"/>
    <p:sldId id="289" r:id="rId27"/>
    <p:sldId id="267" r:id="rId28"/>
    <p:sldId id="305" r:id="rId29"/>
    <p:sldId id="269" r:id="rId30"/>
    <p:sldId id="275" r:id="rId31"/>
    <p:sldId id="271" r:id="rId32"/>
    <p:sldId id="276" r:id="rId33"/>
    <p:sldId id="274" r:id="rId34"/>
    <p:sldId id="277" r:id="rId35"/>
    <p:sldId id="278" r:id="rId36"/>
    <p:sldId id="279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5944F-B483-464A-99D1-E46F4B8EF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418906-0C45-4F98-9FC9-DE0A01183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57EA60-1B8A-41C9-A37A-9E6FCE6D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1243B3-2A8B-442D-8503-492533B84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169C27-BB38-483F-B9BF-E04619C8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226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4C133F-1CAC-4FE3-A61D-50C2C94E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8F72FB-D37D-4C8E-B0EF-B151CDF87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6C5B5F-D9F5-42D7-8F04-1F270DCC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A14B9-C35E-4328-8B71-57FD97BA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C19F49-8280-480F-A078-BE77B096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9779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9D2868-DF37-4E1A-AAD0-4234B0904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B0B921-A202-45E3-8D4E-7D6718674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BBD460-9120-4C11-A052-7C97365B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D1E87-57AE-43C3-8E3E-CDA9594B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A795E1-2F1D-4452-9CE7-4A4FFB1F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685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68227-05B2-49BE-838C-71F15627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61AE1E-29AA-4BBE-9D37-BCEF6DB58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2C067E-5B7D-4C91-803C-0B700729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65367-1AC6-4CC4-8B18-6DA67557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144F69-446B-4F4C-9693-B5B1CC2C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5384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00A56-1DCE-491D-BFC1-769701E3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95B1E7-B153-4D0B-9C58-69DA4C362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66B007-9E07-4234-ADF4-9F71F022B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663DBC-0F53-4186-972B-41D3222A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8A0CA6-C518-46EC-A4FF-9D72FC93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471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D58135-561C-4AD0-A804-D621E8DB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20B7D-563D-4B8A-AC08-083893FB0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97F496-049A-413B-BD37-DA06BA90A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9595C7-BBDE-4112-87FF-50CAEE838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D61E5A-61B7-4D3E-A3A4-26876B21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A02C29-DC4B-4045-ACCE-A06A7834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695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56B9C-9615-4187-9F9A-757D2BE0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F507A8-54D5-493D-9041-DE344AD8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8A7F48-CFBF-4F51-A804-6F308C086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7A13E0-0B39-4405-B6FF-4304FBF71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285308-959E-4D7D-A433-CAAAB49A2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1101F1B-7BCD-4278-91E9-9B4897D9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97A25D-4931-479C-981C-17BEF432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C23FDD-833E-4692-ADF4-5C157AD7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303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2FFF7-703F-40F5-AE81-15F6957D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F006D-3427-4E18-9DBA-B1C06525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9B11D1-0B02-4004-A17F-DC5624AF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3B127B-C50C-49BA-9045-A8B9C76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39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B2B56F-71E6-487F-A008-9596C847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06E245-53C9-4522-89BA-E2C63552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5FC29B-649D-4194-828A-38AC54C4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270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DBC7-ACC6-4976-952B-77F2B230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6BE198-9D38-41C4-8B8F-CE5B2CE19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289584-4F1A-471B-A69D-0E5045795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EEC69C-DAEB-4AEB-9767-38306E39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A41DF0-C3E3-4D20-AA9D-410773CF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F86488-42DE-430E-898F-1C6E8F81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335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4FBE1-5C15-4FDB-A212-D47B18C5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1C6323-3B4F-4229-9E19-A5DB85FC1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682000-9A92-4B96-B2E0-5D8453FE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A213EF-F5AC-4021-BC51-A68486A5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A2BA9A-F451-4AE4-AB5F-AD3DFE15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DF9056-71D1-483A-B7F5-B5C4C32B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11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49AF94-009C-4CFA-B976-D85A9E71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2A0595-49E4-4CEF-A8E6-2A38EEDEA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FBBF45-E1B0-4D03-8C8D-865B0E85D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1FDC87-4A6A-46AB-A3B9-B94201284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F03F19-C4E4-41A4-AC7E-A5E2B0151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1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CA7A9-85C9-4BC1-8430-73F4DDD0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Venez car tout est prêt!</a:t>
            </a:r>
            <a:br>
              <a:rPr lang="fr-CH" dirty="0"/>
            </a:br>
            <a:r>
              <a:rPr lang="fr-CH" dirty="0"/>
              <a:t>2.1.2. Inviter à faire connaissance en </a:t>
            </a:r>
            <a:r>
              <a:rPr lang="fr-CH" dirty="0" err="1"/>
              <a:t>familleS</a:t>
            </a:r>
            <a:endParaRPr lang="fr-CH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18FD57-1D44-4AF0-A445-C3724A98606D}"/>
              </a:ext>
            </a:extLst>
          </p:cNvPr>
          <p:cNvSpPr txBox="1">
            <a:spLocks/>
          </p:cNvSpPr>
          <p:nvPr/>
        </p:nvSpPr>
        <p:spPr>
          <a:xfrm>
            <a:off x="838200" y="2329829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dirty="0"/>
              <a:t>Photolangage d’activités en </a:t>
            </a:r>
            <a:r>
              <a:rPr lang="fr-CH" dirty="0" err="1"/>
              <a:t>familleS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0912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D37B693-958F-46EB-BFB0-6BAE4623C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" y="0"/>
            <a:ext cx="10285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8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D53E5A5-8288-4E44-8CA0-870C7D42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2CEBC0E-57AB-48D0-AB6B-F44721FD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/>
          <a:stretch/>
        </p:blipFill>
        <p:spPr>
          <a:xfrm>
            <a:off x="3472396" y="-2239"/>
            <a:ext cx="5247208" cy="68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27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C8C047F-599B-4EE9-BA1C-570D1DD7A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8" b="24814"/>
          <a:stretch/>
        </p:blipFill>
        <p:spPr>
          <a:xfrm>
            <a:off x="1579755" y="0"/>
            <a:ext cx="9032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0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939744D-0789-40F0-B74A-A4395A282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6" b="6457"/>
          <a:stretch/>
        </p:blipFill>
        <p:spPr>
          <a:xfrm>
            <a:off x="3259666" y="0"/>
            <a:ext cx="5672667" cy="68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7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F27FF1D-B931-4046-817F-B84312E7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1" y="0"/>
            <a:ext cx="10273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8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6D5720B-1543-409B-81B7-28F1C8E1D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6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3E73D8-779E-47E6-A4EA-2912B0F59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26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AB52218-168E-4A00-9A71-56237A4F8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1"/>
          <a:stretch/>
        </p:blipFill>
        <p:spPr>
          <a:xfrm>
            <a:off x="3346937" y="11946"/>
            <a:ext cx="5498125" cy="68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7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35A26CD2-68D2-4EA8-9E7A-8E658B450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b="587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4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D671F15-5202-475D-9E83-5E1300442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/>
          <a:stretch/>
        </p:blipFill>
        <p:spPr>
          <a:xfrm>
            <a:off x="576524" y="0"/>
            <a:ext cx="1103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1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7B8FA2-51AD-4582-8C0C-C696A5E3D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73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0D55D88-556A-4178-94DB-2D5ADB9AC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7" y="0"/>
            <a:ext cx="1027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52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0BDC983-4768-4201-9F28-6AF8E80BA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8" y="0"/>
            <a:ext cx="9298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57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AB00C9B-781E-4278-90B7-C6988856C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DE5F8A2-3FB3-45D5-92C9-AAB57FC5F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/>
          <a:stretch/>
        </p:blipFill>
        <p:spPr>
          <a:xfrm>
            <a:off x="3594006" y="-8021"/>
            <a:ext cx="5003987" cy="68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87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6EEAC9-542D-4F09-BFC2-ADA4506DF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03" y="0"/>
            <a:ext cx="10276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28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32D083-E418-413A-B97D-E96827BB3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41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B8EFFB-2285-4CA6-884D-F813BB631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" y="0"/>
            <a:ext cx="1028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53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C6EAD6-C832-4AE8-96EB-F4BC5CDE1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18024"/>
          <a:stretch/>
        </p:blipFill>
        <p:spPr>
          <a:xfrm>
            <a:off x="1913466" y="0"/>
            <a:ext cx="8365067" cy="68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47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1C0F3F9-21F0-45A1-AAEC-4FAEB593F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C72002E-0D13-41A1-9FEB-6F03843BC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6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23BF8EF-1637-43F0-8F42-10E4C3DA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52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625E4C07-B083-4216-BB83-870E4D1A5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6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84EA9BF-78F2-49E7-B401-0B1E4753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9" b="9136"/>
          <a:stretch/>
        </p:blipFill>
        <p:spPr>
          <a:xfrm>
            <a:off x="1723680" y="2231"/>
            <a:ext cx="8744639" cy="68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42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03957E-0E0F-4162-B47B-4A9E116D1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25" y="0"/>
            <a:ext cx="1028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03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05D31F3-6077-4B63-8EE1-DA5D2F42B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5" y="0"/>
            <a:ext cx="10288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1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F760EA5-139E-4B84-97CE-28AE79C8F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26" y="0"/>
            <a:ext cx="992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3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D9572C-AD7D-45AC-B16E-FB330065F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1" b="12715"/>
          <a:stretch/>
        </p:blipFill>
        <p:spPr>
          <a:xfrm>
            <a:off x="2129366" y="0"/>
            <a:ext cx="7933267" cy="68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725CCAB-2651-4CD4-A071-58773A158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12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9E3659F-14D3-46E6-8962-412CCA68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94" y="0"/>
            <a:ext cx="457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2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57C359D-ED0D-43EF-82E0-67C06F9A6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D8FC2E2-FBF9-4422-BEF6-3BCB2091B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8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DB1ADC41-E93D-4C0B-A7BE-509A7AE2D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64" y="0"/>
            <a:ext cx="931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F506BB-DCE5-403C-A52D-A5D128A92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85" y="0"/>
            <a:ext cx="10274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45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19</Words>
  <Application>Microsoft Office PowerPoint</Application>
  <PresentationFormat>Grand écran</PresentationFormat>
  <Paragraphs>2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Thème Office</vt:lpstr>
      <vt:lpstr>Venez car tout est prêt! 2.1.2. Inviter à faire connaissance en familleS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Venez car tout est prêt! 2.1.2. Inviter à faire connaissance en familleS</dc:title>
  <dc:creator>Seuyin Wong Liggi</dc:creator>
  <cp:lastModifiedBy>Seuyin Wong Liggi</cp:lastModifiedBy>
  <cp:revision>6</cp:revision>
  <dcterms:created xsi:type="dcterms:W3CDTF">2026-06-29T15:00:37Z</dcterms:created>
  <dcterms:modified xsi:type="dcterms:W3CDTF">2026-06-29T16:13:34Z</dcterms:modified>
</cp:coreProperties>
</file>