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29" r:id="rId3"/>
    <p:sldId id="300" r:id="rId4"/>
    <p:sldId id="319" r:id="rId5"/>
    <p:sldId id="320" r:id="rId6"/>
    <p:sldId id="302" r:id="rId7"/>
    <p:sldId id="318" r:id="rId8"/>
    <p:sldId id="259" r:id="rId9"/>
    <p:sldId id="304" r:id="rId10"/>
    <p:sldId id="321" r:id="rId11"/>
    <p:sldId id="297" r:id="rId12"/>
    <p:sldId id="301" r:id="rId13"/>
    <p:sldId id="305" r:id="rId14"/>
    <p:sldId id="331" r:id="rId15"/>
    <p:sldId id="332" r:id="rId16"/>
    <p:sldId id="303" r:id="rId17"/>
    <p:sldId id="299" r:id="rId18"/>
    <p:sldId id="334" r:id="rId19"/>
    <p:sldId id="333" r:id="rId20"/>
    <p:sldId id="311" r:id="rId21"/>
    <p:sldId id="306" r:id="rId22"/>
    <p:sldId id="308" r:id="rId23"/>
    <p:sldId id="317" r:id="rId24"/>
    <p:sldId id="316" r:id="rId25"/>
    <p:sldId id="314" r:id="rId26"/>
    <p:sldId id="313" r:id="rId27"/>
    <p:sldId id="258" r:id="rId28"/>
    <p:sldId id="325" r:id="rId29"/>
    <p:sldId id="326" r:id="rId30"/>
    <p:sldId id="322" r:id="rId31"/>
    <p:sldId id="330" r:id="rId32"/>
    <p:sldId id="315" r:id="rId33"/>
    <p:sldId id="327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75944F-B483-464A-99D1-E46F4B8EF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418906-0C45-4F98-9FC9-DE0A01183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57EA60-1B8A-41C9-A37A-9E6FCE6DF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1243B3-2A8B-442D-8503-492533B84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169C27-BB38-483F-B9BF-E04619C8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42267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4C133F-1CAC-4FE3-A61D-50C2C94EC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18F72FB-D37D-4C8E-B0EF-B151CDF870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6C5B5F-D9F5-42D7-8F04-1F270DCC7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5A14B9-C35E-4328-8B71-57FD97BA3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C19F49-8280-480F-A078-BE77B096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97798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D9D2868-DF37-4E1A-AAD0-4234B0904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9B0B921-A202-45E3-8D4E-7D67186742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BBD460-9120-4C11-A052-7C97365B4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FD1E87-57AE-43C3-8E3E-CDA9594B1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A795E1-2F1D-4452-9CE7-4A4FFB1F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46858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568227-05B2-49BE-838C-71F156273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61AE1E-29AA-4BBE-9D37-BCEF6DB58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2C067E-5B7D-4C91-803C-0B700729C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865367-1AC6-4CC4-8B18-6DA675575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144F69-446B-4F4C-9693-B5B1CC2C7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5384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000A56-1DCE-491D-BFC1-769701E3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795B1E7-B153-4D0B-9C58-69DA4C362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66B007-9E07-4234-ADF4-9F71F022B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663DBC-0F53-4186-972B-41D3222A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8A0CA6-C518-46EC-A4FF-9D72FC93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54715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D58135-561C-4AD0-A804-D621E8DBE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420B7D-563D-4B8A-AC08-083893FB04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597F496-049A-413B-BD37-DA06BA90A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9595C7-BBDE-4112-87FF-50CAEE838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D61E5A-61B7-4D3E-A3A4-26876B212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DA02C29-DC4B-4045-ACCE-A06A7834A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8695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956B9C-9615-4187-9F9A-757D2BE0C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5F507A8-54D5-493D-9041-DE344AD8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28A7F48-CFBF-4F51-A804-6F308C086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07A13E0-0B39-4405-B6FF-4304FBF716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A285308-959E-4D7D-A433-CAAAB49A21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1101F1B-7BCD-4278-91E9-9B4897D95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297A25D-4931-479C-981C-17BEF432E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9C23FDD-833E-4692-ADF4-5C157AD7B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1303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E2FFF7-703F-40F5-AE81-15F6957DB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A5F006D-3427-4E18-9DBA-B1C06525D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D9B11D1-0B02-4004-A17F-DC5624AF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43B127B-C50C-49BA-9045-A8B9C76A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039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CB2B56F-71E6-487F-A008-9596C8476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306E245-53C9-4522-89BA-E2C635529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5FC29B-649D-4194-828A-38AC54C43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12701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A2DBC7-ACC6-4976-952B-77F2B2305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6BE198-9D38-41C4-8B8F-CE5B2CE19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4289584-4F1A-471B-A69D-0E5045795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EEC69C-DAEB-4AEB-9767-38306E398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A41DF0-C3E3-4D20-AA9D-410773CF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F86488-42DE-430E-898F-1C6E8F819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93358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74FBE1-5C15-4FDB-A212-D47B18C54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D1C6323-3B4F-4229-9E19-A5DB85FC1F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5682000-9A92-4B96-B2E0-5D8453FE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A213EF-F5AC-4021-BC51-A68486A51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A2BA9A-F451-4AE4-AB5F-AD3DFE15E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4DF9056-71D1-483A-B7F5-B5C4C32B6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0111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E49AF94-009C-4CFA-B976-D85A9E71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2A0595-49E4-4CEF-A8E6-2A38EEDEA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FBBF45-E1B0-4D03-8C8D-865B0E85D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2BAF0-FA89-4340-9A53-D2B9D5225643}" type="datetimeFigureOut">
              <a:rPr lang="fr-CH" smtClean="0"/>
              <a:t>29.06.2026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1FDC87-4A6A-46AB-A3B9-B94201284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F03F19-C4E4-41A4-AC7E-A5E2B0151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42CC2-63A1-42D5-A96D-CCA2E80387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4126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1CA7A9-85C9-4BC1-8430-73F4DDD04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Venez car tout est prêt!</a:t>
            </a:r>
            <a:br>
              <a:rPr lang="fr-CH" dirty="0"/>
            </a:br>
            <a:r>
              <a:rPr lang="fr-CH" dirty="0"/>
              <a:t>2.1.2. Inviter à faire connaissance en </a:t>
            </a:r>
            <a:r>
              <a:rPr lang="fr-CH" dirty="0" err="1"/>
              <a:t>familleS</a:t>
            </a:r>
            <a:endParaRPr lang="fr-CH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718FD57-1D44-4AF0-A445-C3724A98606D}"/>
              </a:ext>
            </a:extLst>
          </p:cNvPr>
          <p:cNvSpPr txBox="1">
            <a:spLocks/>
          </p:cNvSpPr>
          <p:nvPr/>
        </p:nvSpPr>
        <p:spPr>
          <a:xfrm>
            <a:off x="838200" y="2329829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dirty="0"/>
              <a:t>Photolangage autour de Noël</a:t>
            </a:r>
          </a:p>
        </p:txBody>
      </p:sp>
    </p:spTree>
    <p:extLst>
      <p:ext uri="{BB962C8B-B14F-4D97-AF65-F5344CB8AC3E}">
        <p14:creationId xmlns:p14="http://schemas.microsoft.com/office/powerpoint/2010/main" val="1609123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24FF815-21FA-44C5-BBAF-56821972B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32" y="0"/>
            <a:ext cx="10136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60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09A44D8-BEB6-432F-AE0E-34FAC0750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252" y="0"/>
            <a:ext cx="3843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51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971E286-105F-4263-AF44-9939BAEB1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79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82174D3-7703-4FDB-9FD1-CCBCC9304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609" y="0"/>
            <a:ext cx="3964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74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3ACF58A-D6A1-4B27-B773-29003F4AE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7BDC06-6F0C-47F7-B2F7-9B84B5BEF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7" y="0"/>
            <a:ext cx="10288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76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783BDFAB-2FD6-423E-9B6C-C168875F1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96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3DAFB18-C720-4409-994B-15B3F878A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26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A03CDD6-D0F2-456E-9C06-72C85823D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34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3D9AAB8-99ED-4673-A74B-696E27841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78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96BC9A9-4046-41DA-BB0D-5E6BEBA41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58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831E5DF4-0CD4-4873-8925-92EB67594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11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B68B327-F19B-4829-B1A8-E7DB556911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67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DE722E8-C5E6-44C2-81ED-1C8321E35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92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1EA0103B-DA72-43E3-917F-6737E5EDF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50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51C95027-9231-4FFA-947F-4912B6C6F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268" y="0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22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56EBB8D1-2142-4F6E-966F-3DCBDFE16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56" y="0"/>
            <a:ext cx="1029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22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57616AF-6E8E-40AE-99CF-188AF4B67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32" y="0"/>
            <a:ext cx="6857135" cy="684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54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D4D53A9-31E6-4143-A040-0EEF1FCE3B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0" b="32345"/>
          <a:stretch/>
        </p:blipFill>
        <p:spPr>
          <a:xfrm>
            <a:off x="2789689" y="0"/>
            <a:ext cx="661262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12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F286FDB-1B09-4E4D-8D84-37876BF58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3458633" y="847"/>
            <a:ext cx="5274733" cy="685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31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7FCAB73-403C-490F-ADA0-CCA582EAD6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42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77A74DA-7AC6-4676-B000-379A55033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97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6F5AF8C-7F34-4A85-8F25-A115ECC700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3679147" y="0"/>
            <a:ext cx="4833705" cy="685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23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8653111-FAC2-4BB3-B364-18D5ACAD2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845" y="0"/>
            <a:ext cx="4570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20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67A40E2F-D25A-4242-97E2-FED0142D5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97" y="0"/>
            <a:ext cx="10315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35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9AC18E1-1DB3-4359-BD10-C7A1FDDE98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0" b="6506"/>
          <a:stretch/>
        </p:blipFill>
        <p:spPr>
          <a:xfrm>
            <a:off x="0" y="-1"/>
            <a:ext cx="12192000" cy="701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25F349D-9240-4B29-A594-B872DD8B7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1219352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03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9585C152-4C0A-4BD9-B9E1-796217A7C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733" y="-4165"/>
            <a:ext cx="6976534" cy="686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9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2A5AD28E-8411-419E-B63F-FFDC28425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0"/>
            <a:ext cx="48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74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263DB975-68F9-49D6-BCC0-BC63083C4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"/>
            <a:ext cx="12192000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91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23333BC-A373-4A0C-9696-B69E4E99BF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" b="21976"/>
          <a:stretch/>
        </p:blipFill>
        <p:spPr>
          <a:xfrm>
            <a:off x="3081991" y="3175"/>
            <a:ext cx="6028017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34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AD04551C-775B-442A-AA9F-1994507AC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3562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19</Words>
  <Application>Microsoft Office PowerPoint</Application>
  <PresentationFormat>Grand écran</PresentationFormat>
  <Paragraphs>2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Thème Office</vt:lpstr>
      <vt:lpstr>Venez car tout est prêt! 2.1.2. Inviter à faire connaissance en familleS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Venez car tout est prêt! 2.1.2. Inviter à faire connaissance en familleS</dc:title>
  <dc:creator>Seuyin Wong Liggi</dc:creator>
  <cp:lastModifiedBy>Seuyin Wong Liggi</cp:lastModifiedBy>
  <cp:revision>10</cp:revision>
  <dcterms:created xsi:type="dcterms:W3CDTF">2026-06-29T15:00:37Z</dcterms:created>
  <dcterms:modified xsi:type="dcterms:W3CDTF">2026-06-29T17:07:03Z</dcterms:modified>
</cp:coreProperties>
</file>