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Lobster" charset="1" panose="00000500000000000000"/>
      <p:regular r:id="rId16"/>
    </p:embeddedFont>
    <p:embeddedFont>
      <p:font typeface="Lobster Two" charset="1" panose="02000506000000020003"/>
      <p:regular r:id="rId17"/>
    </p:embeddedFont>
    <p:embeddedFont>
      <p:font typeface="Helvetica" charset="1" panose="020B040302020202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mailto:enfance-familles@eerv.ch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637929"/>
            <a:ext cx="4740938" cy="668121"/>
          </a:xfrm>
          <a:custGeom>
            <a:avLst/>
            <a:gdLst/>
            <a:ahLst/>
            <a:cxnLst/>
            <a:rect r="r" b="b" t="t" l="l"/>
            <a:pathLst>
              <a:path h="668121" w="4740938">
                <a:moveTo>
                  <a:pt x="0" y="0"/>
                </a:moveTo>
                <a:lnTo>
                  <a:pt x="4740938" y="0"/>
                </a:lnTo>
                <a:lnTo>
                  <a:pt x="4740938" y="668121"/>
                </a:lnTo>
                <a:lnTo>
                  <a:pt x="0" y="668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9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008" y="169712"/>
            <a:ext cx="1170796" cy="1158407"/>
          </a:xfrm>
          <a:custGeom>
            <a:avLst/>
            <a:gdLst/>
            <a:ahLst/>
            <a:cxnLst/>
            <a:rect r="r" b="b" t="t" l="l"/>
            <a:pathLst>
              <a:path h="1158407" w="1170796">
                <a:moveTo>
                  <a:pt x="0" y="0"/>
                </a:moveTo>
                <a:lnTo>
                  <a:pt x="1170796" y="0"/>
                </a:lnTo>
                <a:lnTo>
                  <a:pt x="1170796" y="1158407"/>
                </a:lnTo>
                <a:lnTo>
                  <a:pt x="0" y="1158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63660" y="103037"/>
            <a:ext cx="121947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35478"/>
                </a:solidFill>
                <a:latin typeface="Lobster"/>
                <a:ea typeface="Lobster"/>
                <a:cs typeface="Lobster"/>
                <a:sym typeface="Lobster"/>
              </a:rPr>
              <a:t>3.3. L’amitié de Ruth et Noémi - Invitation à choisir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63660" y="2071037"/>
            <a:ext cx="10815596" cy="3835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398"/>
              </a:lnSpc>
            </a:pPr>
            <a:r>
              <a:rPr lang="en-US" sz="10998">
                <a:solidFill>
                  <a:srgbClr val="035478"/>
                </a:solidFill>
                <a:latin typeface="Lobster Two"/>
                <a:ea typeface="Lobster Two"/>
                <a:cs typeface="Lobster Two"/>
                <a:sym typeface="Lobster Two"/>
              </a:rPr>
              <a:t>Animation ludique - Partir en voyage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915579" y="9701530"/>
            <a:ext cx="12746370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Le parcours « Venez car tout est prêt ! » est proposé par l'Équipe œcuméniq</a:t>
            </a:r>
            <a:r>
              <a:rPr lang="en-US"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ue du canton de Vaud.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Infos : </a:t>
            </a:r>
            <a:r>
              <a:rPr lang="en-US" sz="1700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  <a:hlinkClick r:id="rId4" tooltip="mailto:enfance-familles@eerv.ch"/>
              </a:rPr>
              <a:t>enfance-familles@eerv.ch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851"/>
            <a:ext cx="18288000" cy="10271149"/>
          </a:xfrm>
          <a:custGeom>
            <a:avLst/>
            <a:gdLst/>
            <a:ahLst/>
            <a:cxnLst/>
            <a:rect r="r" b="b" t="t" l="l"/>
            <a:pathLst>
              <a:path h="10271149" w="18288000">
                <a:moveTo>
                  <a:pt x="0" y="0"/>
                </a:moveTo>
                <a:lnTo>
                  <a:pt x="18288000" y="0"/>
                </a:lnTo>
                <a:lnTo>
                  <a:pt x="18288000" y="10271149"/>
                </a:lnTo>
                <a:lnTo>
                  <a:pt x="0" y="10271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058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93" r="0" b="-16639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5851"/>
            <a:ext cx="18288000" cy="10302851"/>
          </a:xfrm>
          <a:custGeom>
            <a:avLst/>
            <a:gdLst/>
            <a:ahLst/>
            <a:cxnLst/>
            <a:rect r="r" b="b" t="t" l="l"/>
            <a:pathLst>
              <a:path h="10302851" w="18288000">
                <a:moveTo>
                  <a:pt x="0" y="0"/>
                </a:moveTo>
                <a:lnTo>
                  <a:pt x="18288000" y="0"/>
                </a:lnTo>
                <a:lnTo>
                  <a:pt x="18288000" y="10302851"/>
                </a:lnTo>
                <a:lnTo>
                  <a:pt x="0" y="1030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128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3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851"/>
            <a:ext cx="18288000" cy="10271149"/>
          </a:xfrm>
          <a:custGeom>
            <a:avLst/>
            <a:gdLst/>
            <a:ahLst/>
            <a:cxnLst/>
            <a:rect r="r" b="b" t="t" l="l"/>
            <a:pathLst>
              <a:path h="10271149" w="18288000">
                <a:moveTo>
                  <a:pt x="0" y="0"/>
                </a:moveTo>
                <a:lnTo>
                  <a:pt x="18288000" y="0"/>
                </a:lnTo>
                <a:lnTo>
                  <a:pt x="18288000" y="10271149"/>
                </a:lnTo>
                <a:lnTo>
                  <a:pt x="0" y="10271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701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71258"/>
          </a:xfrm>
          <a:custGeom>
            <a:avLst/>
            <a:gdLst/>
            <a:ahLst/>
            <a:cxnLst/>
            <a:rect r="r" b="b" t="t" l="l"/>
            <a:pathLst>
              <a:path h="10271258" w="18288000">
                <a:moveTo>
                  <a:pt x="0" y="0"/>
                </a:moveTo>
                <a:lnTo>
                  <a:pt x="18288000" y="0"/>
                </a:lnTo>
                <a:lnTo>
                  <a:pt x="18288000" y="10271258"/>
                </a:lnTo>
                <a:lnTo>
                  <a:pt x="0" y="10271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2596" r="-1507" b="-58383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302959"/>
          </a:xfrm>
          <a:custGeom>
            <a:avLst/>
            <a:gdLst/>
            <a:ahLst/>
            <a:cxnLst/>
            <a:rect r="r" b="b" t="t" l="l"/>
            <a:pathLst>
              <a:path h="10302959" w="18288000">
                <a:moveTo>
                  <a:pt x="0" y="0"/>
                </a:moveTo>
                <a:lnTo>
                  <a:pt x="18288000" y="0"/>
                </a:lnTo>
                <a:lnTo>
                  <a:pt x="18288000" y="10302959"/>
                </a:lnTo>
                <a:lnTo>
                  <a:pt x="0" y="10302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92" r="0" b="-29434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1701"/>
            <a:ext cx="18288000" cy="10255299"/>
          </a:xfrm>
          <a:custGeom>
            <a:avLst/>
            <a:gdLst/>
            <a:ahLst/>
            <a:cxnLst/>
            <a:rect r="r" b="b" t="t" l="l"/>
            <a:pathLst>
              <a:path h="10255299" w="18288000">
                <a:moveTo>
                  <a:pt x="0" y="0"/>
                </a:moveTo>
                <a:lnTo>
                  <a:pt x="18288000" y="0"/>
                </a:lnTo>
                <a:lnTo>
                  <a:pt x="18288000" y="10255299"/>
                </a:lnTo>
                <a:lnTo>
                  <a:pt x="0" y="10255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884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5851"/>
            <a:ext cx="18288000" cy="10302851"/>
          </a:xfrm>
          <a:custGeom>
            <a:avLst/>
            <a:gdLst/>
            <a:ahLst/>
            <a:cxnLst/>
            <a:rect r="r" b="b" t="t" l="l"/>
            <a:pathLst>
              <a:path h="10302851" w="18288000">
                <a:moveTo>
                  <a:pt x="0" y="0"/>
                </a:moveTo>
                <a:lnTo>
                  <a:pt x="18288000" y="0"/>
                </a:lnTo>
                <a:lnTo>
                  <a:pt x="18288000" y="10302851"/>
                </a:lnTo>
                <a:lnTo>
                  <a:pt x="0" y="1030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55" r="0" b="-1497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DAHOB0LWYhM</dc:identifier>
  <dcterms:modified xsi:type="dcterms:W3CDTF">2011-08-01T06:04:30Z</dcterms:modified>
  <cp:revision>1</cp:revision>
  <dc:title>Venez car tout est prêt - Ateliers</dc:title>
</cp:coreProperties>
</file>